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CE1C1E75-8903-438D-9EC9-29B6F304C428}"/>
    <pc:docChg chg="addSld modSld addMainMaster modMainMaster">
      <pc:chgData name="Pascalle Cup" userId="abbe84a0-611b-406e-b251-e8b4b71c069a" providerId="ADAL" clId="{CE1C1E75-8903-438D-9EC9-29B6F304C428}" dt="2023-02-18T20:04:02.395" v="21"/>
      <pc:docMkLst>
        <pc:docMk/>
      </pc:docMkLst>
      <pc:sldChg chg="add">
        <pc:chgData name="Pascalle Cup" userId="abbe84a0-611b-406e-b251-e8b4b71c069a" providerId="ADAL" clId="{CE1C1E75-8903-438D-9EC9-29B6F304C428}" dt="2023-02-18T20:03:18.706" v="1"/>
        <pc:sldMkLst>
          <pc:docMk/>
          <pc:sldMk cId="3757603405" sldId="257"/>
        </pc:sldMkLst>
      </pc:sldChg>
      <pc:sldChg chg="add">
        <pc:chgData name="Pascalle Cup" userId="abbe84a0-611b-406e-b251-e8b4b71c069a" providerId="ADAL" clId="{CE1C1E75-8903-438D-9EC9-29B6F304C428}" dt="2023-02-18T20:03:21.367" v="3"/>
        <pc:sldMkLst>
          <pc:docMk/>
          <pc:sldMk cId="239792065" sldId="258"/>
        </pc:sldMkLst>
      </pc:sldChg>
      <pc:sldChg chg="add">
        <pc:chgData name="Pascalle Cup" userId="abbe84a0-611b-406e-b251-e8b4b71c069a" providerId="ADAL" clId="{CE1C1E75-8903-438D-9EC9-29B6F304C428}" dt="2023-02-18T20:03:24.561" v="5"/>
        <pc:sldMkLst>
          <pc:docMk/>
          <pc:sldMk cId="139397277" sldId="259"/>
        </pc:sldMkLst>
      </pc:sldChg>
      <pc:sldChg chg="add">
        <pc:chgData name="Pascalle Cup" userId="abbe84a0-611b-406e-b251-e8b4b71c069a" providerId="ADAL" clId="{CE1C1E75-8903-438D-9EC9-29B6F304C428}" dt="2023-02-18T20:03:28.963" v="7"/>
        <pc:sldMkLst>
          <pc:docMk/>
          <pc:sldMk cId="3888671821" sldId="260"/>
        </pc:sldMkLst>
      </pc:sldChg>
      <pc:sldChg chg="add">
        <pc:chgData name="Pascalle Cup" userId="abbe84a0-611b-406e-b251-e8b4b71c069a" providerId="ADAL" clId="{CE1C1E75-8903-438D-9EC9-29B6F304C428}" dt="2023-02-18T20:03:30.656" v="9"/>
        <pc:sldMkLst>
          <pc:docMk/>
          <pc:sldMk cId="2265849860" sldId="261"/>
        </pc:sldMkLst>
      </pc:sldChg>
      <pc:sldChg chg="add">
        <pc:chgData name="Pascalle Cup" userId="abbe84a0-611b-406e-b251-e8b4b71c069a" providerId="ADAL" clId="{CE1C1E75-8903-438D-9EC9-29B6F304C428}" dt="2023-02-18T20:03:32.887" v="11"/>
        <pc:sldMkLst>
          <pc:docMk/>
          <pc:sldMk cId="2450662610" sldId="262"/>
        </pc:sldMkLst>
      </pc:sldChg>
      <pc:sldChg chg="add">
        <pc:chgData name="Pascalle Cup" userId="abbe84a0-611b-406e-b251-e8b4b71c069a" providerId="ADAL" clId="{CE1C1E75-8903-438D-9EC9-29B6F304C428}" dt="2023-02-18T20:03:36.241" v="13"/>
        <pc:sldMkLst>
          <pc:docMk/>
          <pc:sldMk cId="2039049645" sldId="263"/>
        </pc:sldMkLst>
      </pc:sldChg>
      <pc:sldChg chg="add">
        <pc:chgData name="Pascalle Cup" userId="abbe84a0-611b-406e-b251-e8b4b71c069a" providerId="ADAL" clId="{CE1C1E75-8903-438D-9EC9-29B6F304C428}" dt="2023-02-18T20:03:39.851" v="15"/>
        <pc:sldMkLst>
          <pc:docMk/>
          <pc:sldMk cId="4144861244" sldId="264"/>
        </pc:sldMkLst>
      </pc:sldChg>
      <pc:sldChg chg="add">
        <pc:chgData name="Pascalle Cup" userId="abbe84a0-611b-406e-b251-e8b4b71c069a" providerId="ADAL" clId="{CE1C1E75-8903-438D-9EC9-29B6F304C428}" dt="2023-02-18T20:03:46.844" v="17"/>
        <pc:sldMkLst>
          <pc:docMk/>
          <pc:sldMk cId="630508397" sldId="265"/>
        </pc:sldMkLst>
      </pc:sldChg>
      <pc:sldChg chg="add">
        <pc:chgData name="Pascalle Cup" userId="abbe84a0-611b-406e-b251-e8b4b71c069a" providerId="ADAL" clId="{CE1C1E75-8903-438D-9EC9-29B6F304C428}" dt="2023-02-18T20:03:51.293" v="19"/>
        <pc:sldMkLst>
          <pc:docMk/>
          <pc:sldMk cId="3682048896" sldId="266"/>
        </pc:sldMkLst>
      </pc:sldChg>
      <pc:sldChg chg="add">
        <pc:chgData name="Pascalle Cup" userId="abbe84a0-611b-406e-b251-e8b4b71c069a" providerId="ADAL" clId="{CE1C1E75-8903-438D-9EC9-29B6F304C428}" dt="2023-02-18T20:04:02.395" v="21"/>
        <pc:sldMkLst>
          <pc:docMk/>
          <pc:sldMk cId="3749810523" sldId="267"/>
        </pc:sldMkLst>
      </pc:sldChg>
      <pc:sldMasterChg chg="add addSldLayout">
        <pc:chgData name="Pascalle Cup" userId="abbe84a0-611b-406e-b251-e8b4b71c069a" providerId="ADAL" clId="{CE1C1E75-8903-438D-9EC9-29B6F304C428}" dt="2023-02-18T20:03:30.656" v="8" actId="27028"/>
        <pc:sldMasterMkLst>
          <pc:docMk/>
          <pc:sldMasterMk cId="2790363375" sldId="2147483648"/>
        </pc:sldMasterMkLst>
        <pc:sldLayoutChg chg="add">
          <pc:chgData name="Pascalle Cup" userId="abbe84a0-611b-406e-b251-e8b4b71c069a" providerId="ADAL" clId="{CE1C1E75-8903-438D-9EC9-29B6F304C428}" dt="2023-02-18T20:03:18.702" v="0" actId="27028"/>
          <pc:sldLayoutMkLst>
            <pc:docMk/>
            <pc:sldMasterMk cId="2790363375" sldId="2147483648"/>
            <pc:sldLayoutMk cId="3245879620" sldId="2147483649"/>
          </pc:sldLayoutMkLst>
        </pc:sldLayoutChg>
        <pc:sldLayoutChg chg="add">
          <pc:chgData name="Pascalle Cup" userId="abbe84a0-611b-406e-b251-e8b4b71c069a" providerId="ADAL" clId="{CE1C1E75-8903-438D-9EC9-29B6F304C428}" dt="2023-02-18T20:03:21.367" v="2" actId="27028"/>
          <pc:sldLayoutMkLst>
            <pc:docMk/>
            <pc:sldMasterMk cId="2790363375" sldId="2147483648"/>
            <pc:sldLayoutMk cId="1127526069" sldId="2147483650"/>
          </pc:sldLayoutMkLst>
        </pc:sldLayoutChg>
        <pc:sldLayoutChg chg="add">
          <pc:chgData name="Pascalle Cup" userId="abbe84a0-611b-406e-b251-e8b4b71c069a" providerId="ADAL" clId="{CE1C1E75-8903-438D-9EC9-29B6F304C428}" dt="2023-02-18T20:03:30.656" v="8" actId="27028"/>
          <pc:sldLayoutMkLst>
            <pc:docMk/>
            <pc:sldMasterMk cId="2790363375" sldId="2147483648"/>
            <pc:sldLayoutMk cId="1131265194" sldId="2147483655"/>
          </pc:sldLayoutMkLst>
        </pc:sldLayoutChg>
      </pc:sldMasterChg>
      <pc:sldMasterChg chg="replId modSldLayout">
        <pc:chgData name="Pascalle Cup" userId="abbe84a0-611b-406e-b251-e8b4b71c069a" providerId="ADAL" clId="{CE1C1E75-8903-438D-9EC9-29B6F304C428}" dt="2023-02-18T20:03:30.656" v="8" actId="27028"/>
        <pc:sldMasterMkLst>
          <pc:docMk/>
          <pc:sldMasterMk cId="1176788697" sldId="2147483660"/>
        </pc:sldMasterMkLst>
        <pc:sldLayoutChg chg="replId">
          <pc:chgData name="Pascalle Cup" userId="abbe84a0-611b-406e-b251-e8b4b71c069a" providerId="ADAL" clId="{CE1C1E75-8903-438D-9EC9-29B6F304C428}" dt="2023-02-18T20:03:18.702" v="0" actId="27028"/>
          <pc:sldLayoutMkLst>
            <pc:docMk/>
            <pc:sldMasterMk cId="1176788697" sldId="2147483660"/>
            <pc:sldLayoutMk cId="2150426701" sldId="2147483661"/>
          </pc:sldLayoutMkLst>
        </pc:sldLayoutChg>
        <pc:sldLayoutChg chg="replId">
          <pc:chgData name="Pascalle Cup" userId="abbe84a0-611b-406e-b251-e8b4b71c069a" providerId="ADAL" clId="{CE1C1E75-8903-438D-9EC9-29B6F304C428}" dt="2023-02-18T20:03:21.367" v="2" actId="27028"/>
          <pc:sldLayoutMkLst>
            <pc:docMk/>
            <pc:sldMasterMk cId="1176788697" sldId="2147483660"/>
            <pc:sldLayoutMk cId="1231591031" sldId="2147483662"/>
          </pc:sldLayoutMkLst>
        </pc:sldLayoutChg>
        <pc:sldLayoutChg chg="replId">
          <pc:chgData name="Pascalle Cup" userId="abbe84a0-611b-406e-b251-e8b4b71c069a" providerId="ADAL" clId="{CE1C1E75-8903-438D-9EC9-29B6F304C428}" dt="2023-02-18T20:03:30.656" v="8" actId="27028"/>
          <pc:sldLayoutMkLst>
            <pc:docMk/>
            <pc:sldMasterMk cId="1176788697" sldId="2147483660"/>
            <pc:sldLayoutMk cId="418198464" sldId="2147483663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7:43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24575,'14'37'0,"3"5"0,5 12 0,3 5 0,0-1 0,-1-2 0,-4-5 0,-2-2 0,-1 0 0,-1 3 0,3 3 0,4 3 0,4 4 0,2-2 0,0-3 0,-4-10 0,-5-14 0,-5-10 0,-4-7 0,-1-4 0,-1-1 0,3 1 0,-4-5 0,4 3 0,-5-3 0,2 2 0,1 0 0,0-2 0,-5-1 0,0-1 0,-4-5 0,1-4 0,3-11 0,7-9 0,11-9 0,14-9 0,15-5 0,13-9 0,-30 26 0,2 0 0,1 1 0,0-1 0,1 1 0,-1 0 0,1 0 0,0 2 0,-3 0 0,1 1 0,-2-1 0,0 1 0,26-22 0,-11 9 0,-9 8 0,-12 11 0,-8 5 0,-4 5 0,-5 4 0,-4 2 0,-4 0 0,-3 0 0,-1 1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7:47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24575,'25'0'0,"4"0"0,6 0 0,3 0 0,-1 0 0,-4 0 0,-2 0 0,-2 0 0,1 2 0,1 0 0,1 2 0,2 0 0,-1-1 0,-4 1 0,-4-2 0,-5 0 0,-2-1 0,-3-1 0,1 0 0,-2 0 0,-1 0 0,-3 0 0,-2 0 0,0 0 0,-1 2 0,4 0 0,-3 0 0,3 0 0,-8-2 0,1 1 0,-2 1 0,-2 1 0,0 2 0,0 2 0,0 4 0,0 2 0,-2 2 0,-1 3 0,-4 2 0,-1 2 0,0 3 0,0-1 0,0-1 0,1 0 0,1-1 0,3 0 0,1-3 0,2-3 0,0-6 0,0-2 0,0-4 0,0 0 0,0 4 0,0 3 0,0 3 0,0 0 0,0-3 0,0-5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7:43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24575,'14'37'0,"3"5"0,5 12 0,3 5 0,0-1 0,-1-2 0,-4-5 0,-2-2 0,-1 0 0,-1 3 0,3 3 0,4 3 0,4 4 0,2-2 0,0-3 0,-4-10 0,-5-14 0,-5-10 0,-4-7 0,-1-4 0,-1-1 0,3 1 0,-4-5 0,4 3 0,-5-3 0,2 2 0,1 0 0,0-2 0,-5-1 0,0-1 0,-4-5 0,1-4 0,3-11 0,7-9 0,11-9 0,14-9 0,15-5 0,13-9 0,-30 26 0,2 0 0,1 1 0,0-1 0,1 1 0,-1 0 0,1 0 0,0 2 0,-3 0 0,1 1 0,-2-1 0,0 1 0,26-22 0,-11 9 0,-9 8 0,-12 11 0,-8 5 0,-4 5 0,-5 4 0,-4 2 0,-4 0 0,-3 0 0,-1 1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27:47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24575,'25'0'0,"4"0"0,6 0 0,3 0 0,-1 0 0,-4 0 0,-2 0 0,-2 0 0,1 2 0,1 0 0,1 2 0,2 0 0,-1-1 0,-4 1 0,-4-2 0,-5 0 0,-2-1 0,-3-1 0,1 0 0,-2 0 0,-1 0 0,-3 0 0,-2 0 0,0 0 0,-1 2 0,4 0 0,-3 0 0,3 0 0,-8-2 0,1 1 0,-2 1 0,-2 1 0,0 2 0,0 2 0,0 4 0,0 2 0,-2 2 0,-1 3 0,-4 2 0,-1 2 0,0 3 0,0-1 0,0-1 0,1 0 0,1-1 0,3 0 0,1-3 0,2-3 0,0-6 0,0-2 0,0-4 0,0 0 0,0 4 0,0 3 0,0 3 0,0 0 0,0-3 0,0-5 0,0-4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31:13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0 133 24575,'45'-2'0,"6"-3"0,8-2 0,6-5 0,-1 0 0,2 0 0,1 1 0,2 1 0,2 0 0,-1 1 0,0 0 0,1 0 0,-1 2 0,1 0 0,-2 1 0,1 3 0,-4 1 0,-4 2 0,-5 0 0,-8 0 0,-3 0 0,-1 1 0,5 4 0,4 6 0,3 4 0,1 3 0,-1-4 0,0-4 0,1-2 0,2-1 0,0 2 0,0 3 0,-3 0 0,-9-1 0,-6-2 0,-10-1 0,-7-2 0,-6 0 0,-3-2 0,-1-1 0,1-2 0,-1-1 0,1 0 0,1 0 0,4 0 0,3 0 0,5 0 0,3 0 0,3 0 0,-1 0 0,-4 0 0,-6 0 0,-5 0 0,-4 0 0,1 0 0,3 0 0,5 0 0,4-4 0,-1-2 0,-2-2 0,-6-2 0,-4 4 0,-7 2 0,-5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2:31:28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11 24575,'25'0'0,"4"0"0,6 0 0,3 0 0,-1 0 0,-4 0 0,-2 0 0,-2 0 0,1 2 0,1 0 0,1 2 0,2 0 0,-1-1 0,-3 1 0,-6-2 0,-4 0 0,-2-1 0,-3-1 0,1 0 0,-2 0 0,-1 0 0,-3 0 0,-2 0 0,0 0 0,-1 2 0,5 0 0,-5 0 0,4 0 0,-8-2 0,1 1 0,-2 1 0,-2 1 0,0 2 0,0 2 0,0 4 0,0 2 0,-2 2 0,-1 3 0,-4 2 0,-1 3 0,0 2 0,0-2 0,0 0 0,1 0 0,1-1 0,3 0 0,1-2 0,2-5 0,0-5 0,0-2 0,0-4 0,0 1 0,0 2 0,0 4 0,0 3 0,0 0 0,0-3 0,0-5 0,0-4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D0848-8134-492C-89F4-394633CB3C5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92C66-83C3-489F-B371-1A35084458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12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107D-BCB1-C84B-B2E1-888A4596C90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12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107D-BCB1-C84B-B2E1-888A4596C90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94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107D-BCB1-C84B-B2E1-888A4596C90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00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107D-BCB1-C84B-B2E1-888A4596C90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43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107D-BCB1-C84B-B2E1-888A4596C90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10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107D-BCB1-C84B-B2E1-888A4596C90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59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107D-BCB1-C84B-B2E1-888A4596C90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99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C7744-AD16-A2DF-EED7-56C03D3E7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065B87-A112-CDCB-F1A7-CC0EB6CFA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89368F-B86D-2BDF-64CD-B2D6DFAE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AA377D-D8F6-5BBB-1C76-51A83649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C6C188-C5A2-5F37-D135-72CEE9FD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42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E92EF-EF4B-3034-BEDB-35FA2D66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1AC44B-9799-AA78-101F-7EC52E5CF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821D8B-39BC-14F1-5917-5923329B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7A0F54-CFA8-70A8-A11F-DF8831CB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05B81F-F875-7DE1-F769-A788D0EB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42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F1FCE1-72D5-232D-F8FB-1FDF5ECD1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9CF4C5-95D6-FD3F-A947-E1EF95C21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7E541A-C66A-4EC1-A94F-0D446941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581DC9-5C73-6D55-65C3-DAD27809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01E5AF-9381-0172-88C7-3629498B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43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5519609-A656-A340-8BA3-1399CF83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40DA0-EEF3-1840-A770-676E01ACA861}" type="datetime1">
              <a:rPr lang="nl-NL" smtClean="0"/>
              <a:t>18-2-2023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757964-C06A-5141-9978-90A7D277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Training Community Building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F6454C-DB76-8142-8B2E-5E63D1E3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DDB-2A97-D746-9DEB-128330BC2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6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0CAD2-BB60-2241-B82E-CDB720EC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EE0D8A-4A58-4249-B71E-432432C77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21DD78-70AE-8242-B45C-A320C92B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9EBEF6-9430-5040-807C-7DDB073BFCB9}" type="datetime1">
              <a:rPr lang="nl-NL" smtClean="0"/>
              <a:t>18-2-2023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244624-CBCF-624E-AEAB-6B3A1A3B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2000" y="6300000"/>
            <a:ext cx="4114800" cy="365125"/>
          </a:xfrm>
        </p:spPr>
        <p:txBody>
          <a:bodyPr/>
          <a:lstStyle/>
          <a:p>
            <a:r>
              <a:rPr lang="nl-NL"/>
              <a:t>Training Community Building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7F1FDB-71F0-E54E-9B37-E28F57E1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00000"/>
            <a:ext cx="2743200" cy="365125"/>
          </a:xfrm>
        </p:spPr>
        <p:txBody>
          <a:bodyPr/>
          <a:lstStyle/>
          <a:p>
            <a:fld id="{5324ADDB-2A97-D746-9DEB-128330BC2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52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6389F-50B9-6C47-8F11-DC28F3843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C33936-01A7-AD4E-B1AD-441695AA5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DAAF4A-892B-CF41-BF2D-B760D4BF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B19F6-F63E-9B43-A30F-ECB69A22FBD9}" type="datetime1">
              <a:rPr lang="nl-NL" smtClean="0"/>
              <a:t>18-2-2023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B38550-10FA-134D-93B7-72902FAF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Training Community Building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73F5C5-1DC0-1F41-BD80-C688B841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DDB-2A97-D746-9DEB-128330BC2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87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DAD18-941E-70F4-71AD-813AE232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48B490-1880-77BB-3BC7-A0AE9A2E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8758D-40C0-2AE9-1A48-3F952AAD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75F85C-3D20-0A0B-32F7-917E3C22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19B603-5949-67D9-800B-AC2272F2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59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52A9B-936E-8396-27EA-B617722E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CCDD9F-407E-FA40-063E-B469CD23C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85B0F6-12DC-687F-0BE6-9756EA47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A2BB51-1201-87D8-B2E3-C083DE92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8092CC-382D-2F8D-9B87-E5E4E798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9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02926-9D62-1CF7-B84D-B5EE3198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112F38-6CC9-7C65-06BC-D2302B168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2630A8-714A-062B-E665-BDB1FD6B1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727750-6225-D00C-4F7F-0004C91A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3B0380-3352-3183-23F7-38148697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BFAA52-1739-8C6B-65B0-04BDBF4A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9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6FA8C-FFDB-E9BF-3630-F03034FF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CCC26E-32CA-FD09-E8D2-49167BDE9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FBD291-8976-E041-40B6-4CCF200F8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79D632-CA5D-1B27-F847-80178E021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5B11B61-8FB6-D3E3-D393-392A25C93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642423F-47E0-BF44-1E6C-45C21FDB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B16A97B-893E-0382-A1EE-106A7650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965C84A-03AC-03DB-3290-AD5D641B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72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2282F-CD66-5924-87B3-DB73840D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56483B-CF9E-B492-BFBF-1B777E03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02A5D6D-2775-7AD2-40BC-C52D8097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1696D2-EB2F-6B9B-41F8-2254120C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02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236DDD-F768-08D8-9609-8A9CE71C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B2211B-00B4-6EE2-33F2-386C8896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9A972D-1A10-0B75-65CB-50CD54C5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9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A39CA-90FE-123A-6FE2-A4B427F4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9243E8-08E1-6418-C94C-64CD7E42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FE14F5-424A-F0E2-2C07-2FB3EB114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67A541-27D1-7260-98C5-24A758F6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4CEDA5-EB71-B7D2-2DB6-D1202F02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E18876-2D7C-BF70-7AA7-35100046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72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E4E4B-8DE0-FC2F-932A-9C0FDBD6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D1C5C3-AA02-B226-7B8C-2F8AC53AC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2644B9-6340-8316-225A-3F6FDB7C8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ADEDAA-13C4-7CC9-02FC-720AC4FB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8E1A8E-05F9-EB1C-F3B6-DF0655CE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4513D1-87D6-3043-ED4A-4089F099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91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B5A22DE-5E9C-1FB4-35C7-61B0EEBE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5F05B8-40D3-3C91-5CCE-366933B60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6DD0E7-3774-5246-9844-898B9E489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8691-D1B8-4BF5-BFFD-FF3653F0B13B}" type="datetimeFigureOut">
              <a:rPr lang="nl-NL" smtClean="0"/>
              <a:t>18-2-2023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C4B3B-C180-B529-79D1-6326999FF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42D14-CF23-1D49-8347-227DCB5D9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6CD6-AB6C-442A-BC29-C2F853984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78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4A29DBD-93B3-8E43-899B-FA794F30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0E4FBD-B175-214D-A3B3-8F64C0133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4A77E3-DC75-3841-BDD1-114F2CD22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2000" y="6300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nl-NL"/>
              <a:t>Training Community Building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379F7A-255A-7D42-A362-91A41129B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00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ctr"/>
            <a:fld id="{5324ADDB-2A97-D746-9DEB-128330BC2F3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036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.xml"/><Relationship Id="rId5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3" Type="http://schemas.openxmlformats.org/officeDocument/2006/relationships/image" Target="../media/image3.jpe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customXml" Target="../ink/ink5.xml"/><Relationship Id="rId5" Type="http://schemas.openxmlformats.org/officeDocument/2006/relationships/image" Target="../media/image4.emf"/><Relationship Id="rId10" Type="http://schemas.openxmlformats.org/officeDocument/2006/relationships/image" Target="../media/image6.png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4.emf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2.emf"/><Relationship Id="rId10" Type="http://schemas.openxmlformats.org/officeDocument/2006/relationships/image" Target="../media/image19.png"/><Relationship Id="rId4" Type="http://schemas.openxmlformats.org/officeDocument/2006/relationships/image" Target="../media/image1.emf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3FE41-9303-B9EE-D739-CF7B6B52B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Community building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B9A8CE-7364-FD8A-18EF-AD1691601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van Rob </a:t>
            </a:r>
            <a:r>
              <a:rPr lang="nl-NL" dirty="0" err="1"/>
              <a:t>Haen</a:t>
            </a:r>
            <a:r>
              <a:rPr lang="nl-NL" dirty="0"/>
              <a:t> van vrijdag 17-2-2023</a:t>
            </a:r>
          </a:p>
        </p:txBody>
      </p:sp>
    </p:spTree>
    <p:extLst>
      <p:ext uri="{BB962C8B-B14F-4D97-AF65-F5344CB8AC3E}">
        <p14:creationId xmlns:p14="http://schemas.microsoft.com/office/powerpoint/2010/main" val="241008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7DE10F0-E914-A648-9B9D-53DEBD04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Training Community Building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F27326-8774-4353-A6F3-2DA385DF5DEC}"/>
              </a:ext>
            </a:extLst>
          </p:cNvPr>
          <p:cNvSpPr txBox="1"/>
          <p:nvPr/>
        </p:nvSpPr>
        <p:spPr>
          <a:xfrm>
            <a:off x="173277" y="434236"/>
            <a:ext cx="9121034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/>
              <a:t>DE ROL VAN DE COMMUNITY BUILDER (BIRGIT OELKERS):</a:t>
            </a:r>
          </a:p>
          <a:p>
            <a:endParaRPr lang="nl-NL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latin typeface="Calibri Light"/>
                <a:cs typeface="Calibri Light"/>
              </a:rPr>
              <a:t>KENT DE BUURT EN DE GEMEENSCHAPPEN </a:t>
            </a:r>
            <a:r>
              <a:rPr lang="en-US" dirty="0">
                <a:latin typeface="Calibri Light"/>
                <a:cs typeface="Calibri Ligh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latin typeface="Calibri Light"/>
                <a:cs typeface="Calibri Light"/>
              </a:rPr>
              <a:t>HEEFT CONTACTEN EN RELATIES IN DE BUURT 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latin typeface="Calibri Light"/>
                <a:cs typeface="Calibri Light"/>
              </a:rPr>
              <a:t>WERKT ZONDER AGENDA, </a:t>
            </a:r>
            <a:r>
              <a:rPr lang="nl-NL" u="sng" dirty="0">
                <a:latin typeface="Calibri Light"/>
                <a:cs typeface="Calibri Light"/>
              </a:rPr>
              <a:t>IS IN DIENST VAN DE GEMEENSCHAP </a:t>
            </a:r>
            <a:endParaRPr lang="en-US" u="sng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latin typeface="Calibri Light"/>
                <a:cs typeface="Calibri Light"/>
              </a:rPr>
              <a:t>SLUIT AAN BIJ WAT ER AL IS</a:t>
            </a:r>
            <a:r>
              <a:rPr lang="en-US" dirty="0">
                <a:latin typeface="Calibri Light"/>
                <a:cs typeface="Calibri Ligh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latin typeface="Calibri Light"/>
                <a:cs typeface="Calibri Light"/>
              </a:rPr>
              <a:t>MAAKT VERMOGENS VAN BEWONERS EN BUURT ZICHTBAAR</a:t>
            </a:r>
            <a:r>
              <a:rPr lang="en-US" dirty="0">
                <a:latin typeface="Calibri Light"/>
                <a:cs typeface="Calibri Ligh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latin typeface="Calibri Light"/>
                <a:cs typeface="Calibri Light"/>
              </a:rPr>
              <a:t>LEGT VERBANDEN</a:t>
            </a:r>
            <a:r>
              <a:rPr lang="en-US" dirty="0">
                <a:latin typeface="Calibri Light"/>
                <a:cs typeface="Calibri Light"/>
              </a:rPr>
              <a:t> / BRENGT MENSEN SAMEN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dirty="0">
                <a:latin typeface="Calibri Light"/>
                <a:cs typeface="Calibri Light"/>
              </a:rPr>
              <a:t>ZOEKT ACTIEF NAAR VERBINDERS IN GEMEENSCHAP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latin typeface="Calibri Light"/>
                <a:cs typeface="Calibri Light"/>
              </a:rPr>
              <a:t>GAAT UIT VAN DROMEN EN TALENTEN 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latin typeface="Calibri Light"/>
                <a:cs typeface="Calibri Light"/>
              </a:rPr>
              <a:t>FOCUS OP COLLECTIEVE KRACHT EN ONDERSTEUNINGSMOGELIJKHEDEN.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latin typeface="Calibri Light"/>
                <a:cs typeface="Calibri Light"/>
              </a:rPr>
              <a:t>MOEDIGT EIGEN KRACHT AAN (WIE KEN JE ZELF EN WAT HEEFT JOUW GEMEENSCHAP IN HUIS OM JOU VERDER TE HELPEN).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latin typeface="Calibri Light"/>
                <a:cs typeface="Calibri Light"/>
              </a:rPr>
              <a:t>VERZAMELT EN VERSPREIDT VERHALEN UIT DE GEMEENSCHAP</a:t>
            </a:r>
          </a:p>
          <a:p>
            <a:pPr marL="285750" indent="-285750">
              <a:buFont typeface="Arial,Sans-Serif"/>
              <a:buChar char="•"/>
            </a:pPr>
            <a:r>
              <a:rPr lang="nl-NL" dirty="0">
                <a:latin typeface="Calibri Light"/>
                <a:cs typeface="Calibri Light"/>
              </a:rPr>
              <a:t>KENT / VINDT MANIEREN OM TE ONTMOETEN EN IN GESPREK TE KOMEN.</a:t>
            </a:r>
          </a:p>
          <a:p>
            <a:pPr marL="285750" indent="-285750">
              <a:buFont typeface="Arial,Sans-Serif"/>
              <a:buChar char="•"/>
            </a:pPr>
            <a:endParaRPr lang="nl-NL" dirty="0">
              <a:latin typeface="Calibri Light"/>
              <a:cs typeface="Calibri Light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50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C969547-034D-498B-A149-54C6B3A0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Training Community Building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4D6FBD2-DD68-40EF-9B34-17CA807244E2}"/>
              </a:ext>
            </a:extLst>
          </p:cNvPr>
          <p:cNvSpPr txBox="1"/>
          <p:nvPr/>
        </p:nvSpPr>
        <p:spPr>
          <a:xfrm>
            <a:off x="622127" y="444675"/>
            <a:ext cx="90062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b="1" dirty="0"/>
              <a:t>WHY HAVE A MEETING WHEN YOU CAN HAVE A PARTY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DA9EAEB-6ACF-418B-84C6-0866F9A073DA}"/>
              </a:ext>
            </a:extLst>
          </p:cNvPr>
          <p:cNvSpPr txBox="1"/>
          <p:nvPr/>
        </p:nvSpPr>
        <p:spPr>
          <a:xfrm>
            <a:off x="890262" y="1307796"/>
            <a:ext cx="67202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/>
              <a:t>BELANG VAN PLEZIER, PRIKKELEN </a:t>
            </a:r>
          </a:p>
        </p:txBody>
      </p:sp>
    </p:spTree>
    <p:extLst>
      <p:ext uri="{BB962C8B-B14F-4D97-AF65-F5344CB8AC3E}">
        <p14:creationId xmlns:p14="http://schemas.microsoft.com/office/powerpoint/2010/main" val="368204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5DBBE5B-DEFD-43E7-B34B-0F0EB92B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Training Community Building </a:t>
            </a: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456C6DE8-DE73-4F41-B09C-E6373461C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75150"/>
            <a:ext cx="2743200" cy="27077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017ECF8-0A40-4F6D-95EE-29524B9D5B72}"/>
              </a:ext>
            </a:extLst>
          </p:cNvPr>
          <p:cNvSpPr txBox="1"/>
          <p:nvPr/>
        </p:nvSpPr>
        <p:spPr>
          <a:xfrm>
            <a:off x="517743" y="653442"/>
            <a:ext cx="69498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/>
              <a:t>Praktische fasering van ABCD</a:t>
            </a:r>
          </a:p>
        </p:txBody>
      </p:sp>
    </p:spTree>
    <p:extLst>
      <p:ext uri="{BB962C8B-B14F-4D97-AF65-F5344CB8AC3E}">
        <p14:creationId xmlns:p14="http://schemas.microsoft.com/office/powerpoint/2010/main" val="374981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3C764D1-F214-994D-9C1B-DA59C881818E}"/>
              </a:ext>
            </a:extLst>
          </p:cNvPr>
          <p:cNvSpPr/>
          <p:nvPr/>
        </p:nvSpPr>
        <p:spPr>
          <a:xfrm>
            <a:off x="0" y="0"/>
            <a:ext cx="12192000" cy="5514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AA9DD72-0E95-904E-88B6-6FA9784C9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40" y="5859970"/>
            <a:ext cx="2345742" cy="671798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70F28166-692D-3F4F-859B-261655D9B539}"/>
              </a:ext>
            </a:extLst>
          </p:cNvPr>
          <p:cNvGrpSpPr/>
          <p:nvPr/>
        </p:nvGrpSpPr>
        <p:grpSpPr>
          <a:xfrm>
            <a:off x="485440" y="505642"/>
            <a:ext cx="9012128" cy="2871168"/>
            <a:chOff x="485440" y="481258"/>
            <a:chExt cx="9012128" cy="2871168"/>
          </a:xfrm>
        </p:grpSpPr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5038862C-EB52-E247-AFFB-FD50216E5900}"/>
                </a:ext>
              </a:extLst>
            </p:cNvPr>
            <p:cNvSpPr/>
            <p:nvPr/>
          </p:nvSpPr>
          <p:spPr>
            <a:xfrm>
              <a:off x="485440" y="481258"/>
              <a:ext cx="9012128" cy="2334948"/>
            </a:xfrm>
            <a:prstGeom prst="roundRect">
              <a:avLst>
                <a:gd name="adj" fmla="val 108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Rechthoekige driehoek 10">
              <a:extLst>
                <a:ext uri="{FF2B5EF4-FFF2-40B4-BE49-F238E27FC236}">
                  <a16:creationId xmlns:a16="http://schemas.microsoft.com/office/drawing/2014/main" id="{49CAB810-26CE-BA49-BE38-D5FD30F8C2A5}"/>
                </a:ext>
              </a:extLst>
            </p:cNvPr>
            <p:cNvSpPr/>
            <p:nvPr/>
          </p:nvSpPr>
          <p:spPr>
            <a:xfrm rot="10800000">
              <a:off x="3794813" y="2411271"/>
              <a:ext cx="941155" cy="94115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0C433A71-9FCD-0B4F-9B87-0DF1ED99BA52}"/>
              </a:ext>
            </a:extLst>
          </p:cNvPr>
          <p:cNvSpPr txBox="1"/>
          <p:nvPr/>
        </p:nvSpPr>
        <p:spPr>
          <a:xfrm>
            <a:off x="1159147" y="1189883"/>
            <a:ext cx="8212273" cy="68736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nl-NL" sz="4800" dirty="0">
                <a:latin typeface="Cambria" panose="02040503050406030204" pitchFamily="18" charset="0"/>
              </a:rPr>
              <a:t>Training Community Building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BDD7B94-CB27-584C-B53A-2D1027D2209F}"/>
              </a:ext>
            </a:extLst>
          </p:cNvPr>
          <p:cNvSpPr txBox="1"/>
          <p:nvPr/>
        </p:nvSpPr>
        <p:spPr>
          <a:xfrm>
            <a:off x="5265283" y="3866342"/>
            <a:ext cx="5924084" cy="835293"/>
          </a:xfrm>
          <a:prstGeom prst="rect">
            <a:avLst/>
          </a:prstGeom>
          <a:noFill/>
        </p:spPr>
        <p:txBody>
          <a:bodyPr wrap="square" lIns="0" tIns="0" rIns="0" bIns="468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>
                <a:latin typeface="+mj-lt"/>
              </a:rPr>
              <a:t>Een training ontwikkeld door </a:t>
            </a:r>
            <a:r>
              <a:rPr lang="nl-NL" b="1" dirty="0" err="1">
                <a:latin typeface="+mj-lt"/>
              </a:rPr>
              <a:t>Contourdetwern</a:t>
            </a:r>
            <a:r>
              <a:rPr lang="nl-NL" b="1" dirty="0">
                <a:latin typeface="+mj-lt"/>
              </a:rPr>
              <a:t> over het nut en noodzaak van het het hebben van een sterke gemeenschap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A9F999-B2F5-CC42-A096-6A8BE131A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864" y="452074"/>
            <a:ext cx="1508512" cy="236273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24E557FD-3226-4049-9377-2B44644096AC}"/>
              </a:ext>
            </a:extLst>
          </p:cNvPr>
          <p:cNvGrpSpPr/>
          <p:nvPr/>
        </p:nvGrpSpPr>
        <p:grpSpPr>
          <a:xfrm>
            <a:off x="5265284" y="2321867"/>
            <a:ext cx="6535092" cy="1222071"/>
            <a:chOff x="5265284" y="2321867"/>
            <a:chExt cx="6535092" cy="1222071"/>
          </a:xfrm>
          <a:solidFill>
            <a:schemeClr val="accent2"/>
          </a:solidFill>
        </p:grpSpPr>
        <p:sp>
          <p:nvSpPr>
            <p:cNvPr id="10" name="Afgeronde rechthoek 9">
              <a:extLst>
                <a:ext uri="{FF2B5EF4-FFF2-40B4-BE49-F238E27FC236}">
                  <a16:creationId xmlns:a16="http://schemas.microsoft.com/office/drawing/2014/main" id="{D252FC49-053B-CF4E-91E6-908C2AE01B84}"/>
                </a:ext>
              </a:extLst>
            </p:cNvPr>
            <p:cNvSpPr/>
            <p:nvPr/>
          </p:nvSpPr>
          <p:spPr>
            <a:xfrm>
              <a:off x="5265284" y="2321867"/>
              <a:ext cx="6535092" cy="894592"/>
            </a:xfrm>
            <a:prstGeom prst="roundRect">
              <a:avLst>
                <a:gd name="adj" fmla="val 10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ige driehoek 14">
              <a:extLst>
                <a:ext uri="{FF2B5EF4-FFF2-40B4-BE49-F238E27FC236}">
                  <a16:creationId xmlns:a16="http://schemas.microsoft.com/office/drawing/2014/main" id="{0E0F96A7-47F4-E34C-9BD0-A88B6A7F900C}"/>
                </a:ext>
              </a:extLst>
            </p:cNvPr>
            <p:cNvSpPr/>
            <p:nvPr/>
          </p:nvSpPr>
          <p:spPr>
            <a:xfrm rot="5400000">
              <a:off x="5737055" y="2777281"/>
              <a:ext cx="766657" cy="76665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B691708C-7EAE-D444-B762-38B1AC4007E1}"/>
              </a:ext>
            </a:extLst>
          </p:cNvPr>
          <p:cNvSpPr txBox="1"/>
          <p:nvPr/>
        </p:nvSpPr>
        <p:spPr>
          <a:xfrm>
            <a:off x="5651438" y="2515247"/>
            <a:ext cx="6055122" cy="50783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latin typeface="Cambria" panose="02040503050406030204" pitchFamily="18" charset="0"/>
              </a:rPr>
              <a:t>Werken aan sterke gemeenschappen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9953F22-A7BF-504D-923A-6C16F9529EFD}"/>
              </a:ext>
            </a:extLst>
          </p:cNvPr>
          <p:cNvSpPr/>
          <p:nvPr/>
        </p:nvSpPr>
        <p:spPr>
          <a:xfrm>
            <a:off x="9058656" y="6075359"/>
            <a:ext cx="2741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nl-NL" sz="1400" dirty="0">
                <a:latin typeface="+mj-lt"/>
              </a:rPr>
            </a:br>
            <a:r>
              <a:rPr lang="nl-NL" sz="1400" dirty="0">
                <a:solidFill>
                  <a:srgbClr val="E60000"/>
                </a:solidFill>
                <a:latin typeface="+mj-lt"/>
              </a:rPr>
              <a:t>voorjaar 2022</a:t>
            </a:r>
          </a:p>
        </p:txBody>
      </p:sp>
    </p:spTree>
    <p:extLst>
      <p:ext uri="{BB962C8B-B14F-4D97-AF65-F5344CB8AC3E}">
        <p14:creationId xmlns:p14="http://schemas.microsoft.com/office/powerpoint/2010/main" val="375760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istotle Royalty Free Vector Image - VectorStock">
            <a:extLst>
              <a:ext uri="{FF2B5EF4-FFF2-40B4-BE49-F238E27FC236}">
                <a16:creationId xmlns:a16="http://schemas.microsoft.com/office/drawing/2014/main" id="{5475ADD7-0F04-2342-B6E8-BEDF00B7A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577" r="8039" b="9248"/>
          <a:stretch/>
        </p:blipFill>
        <p:spPr bwMode="auto">
          <a:xfrm flipH="1">
            <a:off x="7587777" y="1573789"/>
            <a:ext cx="3709769" cy="421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6AE990D-96EC-6544-B79E-210737780B36}"/>
              </a:ext>
            </a:extLst>
          </p:cNvPr>
          <p:cNvSpPr/>
          <p:nvPr/>
        </p:nvSpPr>
        <p:spPr>
          <a:xfrm>
            <a:off x="0" y="0"/>
            <a:ext cx="12192000" cy="1075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8EB3C1-AB8F-7743-AA91-AF286E82C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40" y="6091980"/>
            <a:ext cx="1575008" cy="45106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6B7BCE7-5E9F-1C43-B343-8B16B834EA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10971" y="452074"/>
            <a:ext cx="1470298" cy="233134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65537CF-B830-404A-950F-C798F458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Training Community Building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E46589D1-BF98-3F4F-8D2C-248738720618}"/>
              </a:ext>
            </a:extLst>
          </p:cNvPr>
          <p:cNvGrpSpPr/>
          <p:nvPr/>
        </p:nvGrpSpPr>
        <p:grpSpPr>
          <a:xfrm>
            <a:off x="485440" y="475668"/>
            <a:ext cx="8668392" cy="1820838"/>
            <a:chOff x="485440" y="481259"/>
            <a:chExt cx="8435276" cy="1820838"/>
          </a:xfrm>
          <a:solidFill>
            <a:schemeClr val="accent2"/>
          </a:solidFill>
        </p:grpSpPr>
        <p:sp>
          <p:nvSpPr>
            <p:cNvPr id="18" name="Afgeronde rechthoek 17">
              <a:extLst>
                <a:ext uri="{FF2B5EF4-FFF2-40B4-BE49-F238E27FC236}">
                  <a16:creationId xmlns:a16="http://schemas.microsoft.com/office/drawing/2014/main" id="{39631E13-3C9B-1547-9B6E-2622CA7CC5E7}"/>
                </a:ext>
              </a:extLst>
            </p:cNvPr>
            <p:cNvSpPr/>
            <p:nvPr/>
          </p:nvSpPr>
          <p:spPr>
            <a:xfrm>
              <a:off x="485440" y="481259"/>
              <a:ext cx="8435276" cy="1230584"/>
            </a:xfrm>
            <a:prstGeom prst="roundRect">
              <a:avLst>
                <a:gd name="adj" fmla="val 10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ige driehoek 18">
              <a:extLst>
                <a:ext uri="{FF2B5EF4-FFF2-40B4-BE49-F238E27FC236}">
                  <a16:creationId xmlns:a16="http://schemas.microsoft.com/office/drawing/2014/main" id="{F9049887-B7C3-1842-9645-2DA964FEB4C3}"/>
                </a:ext>
              </a:extLst>
            </p:cNvPr>
            <p:cNvSpPr/>
            <p:nvPr/>
          </p:nvSpPr>
          <p:spPr>
            <a:xfrm rot="10800000">
              <a:off x="6854457" y="1360942"/>
              <a:ext cx="941155" cy="9411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81B52203-87A8-2B48-92E6-CF7D3855515E}"/>
              </a:ext>
            </a:extLst>
          </p:cNvPr>
          <p:cNvSpPr txBox="1"/>
          <p:nvPr/>
        </p:nvSpPr>
        <p:spPr>
          <a:xfrm>
            <a:off x="846384" y="469790"/>
            <a:ext cx="9388998" cy="12996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nl-NL" sz="4000" dirty="0">
                <a:solidFill>
                  <a:schemeClr val="bg1"/>
                </a:solidFill>
              </a:rPr>
              <a:t>“Mensen zijn van nature sociale wezens </a:t>
            </a:r>
          </a:p>
          <a:p>
            <a:pPr>
              <a:lnSpc>
                <a:spcPts val="5000"/>
              </a:lnSpc>
            </a:pPr>
            <a:r>
              <a:rPr lang="nl-NL" sz="4000" dirty="0">
                <a:solidFill>
                  <a:schemeClr val="bg1"/>
                </a:solidFill>
              </a:rPr>
              <a:t>en willen elkaar ontmoeten” </a:t>
            </a:r>
            <a:endParaRPr lang="nl-NL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D053BB7-BC5B-014F-BF2F-D48D76BF3D24}"/>
              </a:ext>
            </a:extLst>
          </p:cNvPr>
          <p:cNvSpPr/>
          <p:nvPr/>
        </p:nvSpPr>
        <p:spPr>
          <a:xfrm>
            <a:off x="485440" y="2373131"/>
            <a:ext cx="561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need to belong”</a:t>
            </a:r>
            <a:r>
              <a:rPr lang="nl-NL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3DA7EA12-80DD-A84B-AEBF-8E45BEBD439C}"/>
              </a:ext>
            </a:extLst>
          </p:cNvPr>
          <p:cNvSpPr/>
          <p:nvPr/>
        </p:nvSpPr>
        <p:spPr>
          <a:xfrm rot="20967194">
            <a:off x="7089039" y="4999674"/>
            <a:ext cx="195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E60031"/>
                </a:solidFill>
                <a:latin typeface="Dreaming Outloud Script Pro" panose="020F0502020204030204" pitchFamily="34" charset="0"/>
                <a:cs typeface="Dreaming Outloud Script Pro" panose="020F0502020204030204" pitchFamily="34" charset="0"/>
              </a:rPr>
              <a:t>Aristoteles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5" name="Inkt 44">
                <a:extLst>
                  <a:ext uri="{FF2B5EF4-FFF2-40B4-BE49-F238E27FC236}">
                    <a16:creationId xmlns:a16="http://schemas.microsoft.com/office/drawing/2014/main" id="{C072AF62-3147-334A-88D3-F274787D8925}"/>
                  </a:ext>
                </a:extLst>
              </p14:cNvPr>
              <p14:cNvContentPartPr/>
              <p14:nvPr/>
            </p14:nvContentPartPr>
            <p14:xfrm>
              <a:off x="8002625" y="5438876"/>
              <a:ext cx="497011" cy="365125"/>
            </p14:xfrm>
          </p:contentPart>
        </mc:Choice>
        <mc:Fallback>
          <p:pic>
            <p:nvPicPr>
              <p:cNvPr id="45" name="Inkt 44">
                <a:extLst>
                  <a:ext uri="{FF2B5EF4-FFF2-40B4-BE49-F238E27FC236}">
                    <a16:creationId xmlns:a16="http://schemas.microsoft.com/office/drawing/2014/main" id="{C072AF62-3147-334A-88D3-F274787D89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84630" y="5420872"/>
                <a:ext cx="532640" cy="40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6" name="Inkt 45">
                <a:extLst>
                  <a:ext uri="{FF2B5EF4-FFF2-40B4-BE49-F238E27FC236}">
                    <a16:creationId xmlns:a16="http://schemas.microsoft.com/office/drawing/2014/main" id="{9E36ABEB-758E-5144-A599-69CFC1045CAE}"/>
                  </a:ext>
                </a:extLst>
              </p14:cNvPr>
              <p14:cNvContentPartPr/>
              <p14:nvPr/>
            </p14:nvContentPartPr>
            <p14:xfrm>
              <a:off x="8269236" y="5529713"/>
              <a:ext cx="230400" cy="149760"/>
            </p14:xfrm>
          </p:contentPart>
        </mc:Choice>
        <mc:Fallback>
          <p:pic>
            <p:nvPicPr>
              <p:cNvPr id="46" name="Inkt 45">
                <a:extLst>
                  <a:ext uri="{FF2B5EF4-FFF2-40B4-BE49-F238E27FC236}">
                    <a16:creationId xmlns:a16="http://schemas.microsoft.com/office/drawing/2014/main" id="{9E36ABEB-758E-5144-A599-69CFC1045C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51236" y="5511713"/>
                <a:ext cx="26604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9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istotle Royalty Free Vector Image - VectorStock">
            <a:extLst>
              <a:ext uri="{FF2B5EF4-FFF2-40B4-BE49-F238E27FC236}">
                <a16:creationId xmlns:a16="http://schemas.microsoft.com/office/drawing/2014/main" id="{5475ADD7-0F04-2342-B6E8-BEDF00B7A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577" r="8039" b="9248"/>
          <a:stretch/>
        </p:blipFill>
        <p:spPr bwMode="auto">
          <a:xfrm flipH="1">
            <a:off x="7587777" y="1573789"/>
            <a:ext cx="3709769" cy="421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6AE990D-96EC-6544-B79E-210737780B36}"/>
              </a:ext>
            </a:extLst>
          </p:cNvPr>
          <p:cNvSpPr/>
          <p:nvPr/>
        </p:nvSpPr>
        <p:spPr>
          <a:xfrm>
            <a:off x="0" y="0"/>
            <a:ext cx="12192000" cy="1075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8EB3C1-AB8F-7743-AA91-AF286E82C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40" y="6091980"/>
            <a:ext cx="1575008" cy="45106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6B7BCE7-5E9F-1C43-B343-8B16B834EA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10971" y="452074"/>
            <a:ext cx="1470298" cy="233134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65537CF-B830-404A-950F-C798F458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Training Community Building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E46589D1-BF98-3F4F-8D2C-248738720618}"/>
              </a:ext>
            </a:extLst>
          </p:cNvPr>
          <p:cNvGrpSpPr/>
          <p:nvPr/>
        </p:nvGrpSpPr>
        <p:grpSpPr>
          <a:xfrm>
            <a:off x="485440" y="475668"/>
            <a:ext cx="8668392" cy="1820838"/>
            <a:chOff x="485440" y="481259"/>
            <a:chExt cx="8435276" cy="1820838"/>
          </a:xfrm>
          <a:solidFill>
            <a:schemeClr val="accent2"/>
          </a:solidFill>
        </p:grpSpPr>
        <p:sp>
          <p:nvSpPr>
            <p:cNvPr id="18" name="Afgeronde rechthoek 17">
              <a:extLst>
                <a:ext uri="{FF2B5EF4-FFF2-40B4-BE49-F238E27FC236}">
                  <a16:creationId xmlns:a16="http://schemas.microsoft.com/office/drawing/2014/main" id="{39631E13-3C9B-1547-9B6E-2622CA7CC5E7}"/>
                </a:ext>
              </a:extLst>
            </p:cNvPr>
            <p:cNvSpPr/>
            <p:nvPr/>
          </p:nvSpPr>
          <p:spPr>
            <a:xfrm>
              <a:off x="485440" y="481259"/>
              <a:ext cx="8435276" cy="1230584"/>
            </a:xfrm>
            <a:prstGeom prst="roundRect">
              <a:avLst>
                <a:gd name="adj" fmla="val 10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ige driehoek 18">
              <a:extLst>
                <a:ext uri="{FF2B5EF4-FFF2-40B4-BE49-F238E27FC236}">
                  <a16:creationId xmlns:a16="http://schemas.microsoft.com/office/drawing/2014/main" id="{F9049887-B7C3-1842-9645-2DA964FEB4C3}"/>
                </a:ext>
              </a:extLst>
            </p:cNvPr>
            <p:cNvSpPr/>
            <p:nvPr/>
          </p:nvSpPr>
          <p:spPr>
            <a:xfrm rot="10800000">
              <a:off x="6854457" y="1360942"/>
              <a:ext cx="941155" cy="9411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81B52203-87A8-2B48-92E6-CF7D3855515E}"/>
              </a:ext>
            </a:extLst>
          </p:cNvPr>
          <p:cNvSpPr txBox="1"/>
          <p:nvPr/>
        </p:nvSpPr>
        <p:spPr>
          <a:xfrm>
            <a:off x="846384" y="469790"/>
            <a:ext cx="9388998" cy="12996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nl-NL" sz="4000" dirty="0">
                <a:solidFill>
                  <a:schemeClr val="bg1"/>
                </a:solidFill>
              </a:rPr>
              <a:t>“Mensen zijn van nature sociale wezens </a:t>
            </a:r>
          </a:p>
          <a:p>
            <a:pPr>
              <a:lnSpc>
                <a:spcPts val="5000"/>
              </a:lnSpc>
            </a:pPr>
            <a:r>
              <a:rPr lang="nl-NL" sz="4000" dirty="0">
                <a:solidFill>
                  <a:schemeClr val="bg1"/>
                </a:solidFill>
              </a:rPr>
              <a:t>en willen elkaar ontmoeten” </a:t>
            </a:r>
            <a:endParaRPr lang="nl-NL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Prof. Roy F. Baumeister, Ph.D | Courses from LEARN25">
            <a:extLst>
              <a:ext uri="{FF2B5EF4-FFF2-40B4-BE49-F238E27FC236}">
                <a16:creationId xmlns:a16="http://schemas.microsoft.com/office/drawing/2014/main" id="{E51DEA29-68DA-A649-AA62-C0A580CD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12" y="36830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D13C081F-23C4-5447-A4A0-5D062332AC8A}"/>
              </a:ext>
            </a:extLst>
          </p:cNvPr>
          <p:cNvGrpSpPr/>
          <p:nvPr/>
        </p:nvGrpSpPr>
        <p:grpSpPr>
          <a:xfrm>
            <a:off x="244291" y="2161106"/>
            <a:ext cx="5659161" cy="1873614"/>
            <a:chOff x="485440" y="481259"/>
            <a:chExt cx="8435276" cy="1820838"/>
          </a:xfrm>
          <a:solidFill>
            <a:schemeClr val="tx2"/>
          </a:solidFill>
        </p:grpSpPr>
        <p:sp>
          <p:nvSpPr>
            <p:cNvPr id="16" name="Afgeronde rechthoek 15">
              <a:extLst>
                <a:ext uri="{FF2B5EF4-FFF2-40B4-BE49-F238E27FC236}">
                  <a16:creationId xmlns:a16="http://schemas.microsoft.com/office/drawing/2014/main" id="{C867F931-03F9-9F40-BB58-2003BA25C9D0}"/>
                </a:ext>
              </a:extLst>
            </p:cNvPr>
            <p:cNvSpPr/>
            <p:nvPr/>
          </p:nvSpPr>
          <p:spPr>
            <a:xfrm>
              <a:off x="485440" y="481259"/>
              <a:ext cx="8435276" cy="1230584"/>
            </a:xfrm>
            <a:prstGeom prst="roundRect">
              <a:avLst>
                <a:gd name="adj" fmla="val 10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ige driehoek 16">
              <a:extLst>
                <a:ext uri="{FF2B5EF4-FFF2-40B4-BE49-F238E27FC236}">
                  <a16:creationId xmlns:a16="http://schemas.microsoft.com/office/drawing/2014/main" id="{1850C0CB-3290-3547-9D57-862E9862055D}"/>
                </a:ext>
              </a:extLst>
            </p:cNvPr>
            <p:cNvSpPr/>
            <p:nvPr/>
          </p:nvSpPr>
          <p:spPr>
            <a:xfrm rot="10800000">
              <a:off x="3773548" y="1360942"/>
              <a:ext cx="941155" cy="9411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5D053BB7-BC5B-014F-BF2F-D48D76BF3D24}"/>
              </a:ext>
            </a:extLst>
          </p:cNvPr>
          <p:cNvSpPr/>
          <p:nvPr/>
        </p:nvSpPr>
        <p:spPr>
          <a:xfrm>
            <a:off x="485440" y="2373131"/>
            <a:ext cx="561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need to belong”</a:t>
            </a:r>
            <a:r>
              <a:rPr lang="nl-NL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3DA7EA12-80DD-A84B-AEBF-8E45BEBD439C}"/>
              </a:ext>
            </a:extLst>
          </p:cNvPr>
          <p:cNvSpPr/>
          <p:nvPr/>
        </p:nvSpPr>
        <p:spPr>
          <a:xfrm rot="20967194">
            <a:off x="7089039" y="4999674"/>
            <a:ext cx="195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E60031"/>
                </a:solidFill>
                <a:latin typeface="Dreaming Outloud Script Pro" panose="020F0502020204030204" pitchFamily="34" charset="0"/>
                <a:cs typeface="Dreaming Outloud Script Pro" panose="020F0502020204030204" pitchFamily="34" charset="0"/>
              </a:rPr>
              <a:t>Aristoteles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5" name="Inkt 44">
                <a:extLst>
                  <a:ext uri="{FF2B5EF4-FFF2-40B4-BE49-F238E27FC236}">
                    <a16:creationId xmlns:a16="http://schemas.microsoft.com/office/drawing/2014/main" id="{C072AF62-3147-334A-88D3-F274787D8925}"/>
                  </a:ext>
                </a:extLst>
              </p14:cNvPr>
              <p14:cNvContentPartPr/>
              <p14:nvPr/>
            </p14:nvContentPartPr>
            <p14:xfrm>
              <a:off x="8002625" y="5438876"/>
              <a:ext cx="497011" cy="365125"/>
            </p14:xfrm>
          </p:contentPart>
        </mc:Choice>
        <mc:Fallback>
          <p:pic>
            <p:nvPicPr>
              <p:cNvPr id="45" name="Inkt 44">
                <a:extLst>
                  <a:ext uri="{FF2B5EF4-FFF2-40B4-BE49-F238E27FC236}">
                    <a16:creationId xmlns:a16="http://schemas.microsoft.com/office/drawing/2014/main" id="{C072AF62-3147-334A-88D3-F274787D89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4630" y="5420872"/>
                <a:ext cx="532640" cy="40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t 45">
                <a:extLst>
                  <a:ext uri="{FF2B5EF4-FFF2-40B4-BE49-F238E27FC236}">
                    <a16:creationId xmlns:a16="http://schemas.microsoft.com/office/drawing/2014/main" id="{9E36ABEB-758E-5144-A599-69CFC1045CAE}"/>
                  </a:ext>
                </a:extLst>
              </p14:cNvPr>
              <p14:cNvContentPartPr/>
              <p14:nvPr/>
            </p14:nvContentPartPr>
            <p14:xfrm>
              <a:off x="8269236" y="5529713"/>
              <a:ext cx="230400" cy="149760"/>
            </p14:xfrm>
          </p:contentPart>
        </mc:Choice>
        <mc:Fallback>
          <p:pic>
            <p:nvPicPr>
              <p:cNvPr id="46" name="Inkt 45">
                <a:extLst>
                  <a:ext uri="{FF2B5EF4-FFF2-40B4-BE49-F238E27FC236}">
                    <a16:creationId xmlns:a16="http://schemas.microsoft.com/office/drawing/2014/main" id="{9E36ABEB-758E-5144-A599-69CFC1045C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51236" y="5511713"/>
                <a:ext cx="266040" cy="1854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Tekstvak 47">
            <a:extLst>
              <a:ext uri="{FF2B5EF4-FFF2-40B4-BE49-F238E27FC236}">
                <a16:creationId xmlns:a16="http://schemas.microsoft.com/office/drawing/2014/main" id="{354FB182-B866-DD4C-89DE-4B38468DCDA1}"/>
              </a:ext>
            </a:extLst>
          </p:cNvPr>
          <p:cNvSpPr txBox="1"/>
          <p:nvPr/>
        </p:nvSpPr>
        <p:spPr>
          <a:xfrm>
            <a:off x="847576" y="4475716"/>
            <a:ext cx="2028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E60031"/>
                </a:solidFill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Roy </a:t>
            </a:r>
            <a:r>
              <a:rPr lang="nl-NL" sz="2400" dirty="0" err="1">
                <a:solidFill>
                  <a:srgbClr val="E60031"/>
                </a:solidFill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Baumeister</a:t>
            </a:r>
            <a:endParaRPr lang="nl-NL" sz="2400" dirty="0">
              <a:solidFill>
                <a:srgbClr val="E60031"/>
              </a:solidFill>
              <a:latin typeface="Dreaming Outloud Script Pro" panose="03050502040304050704" pitchFamily="66" charset="77"/>
              <a:cs typeface="Dreaming Outloud Script Pro" panose="03050502040304050704" pitchFamily="66" charset="77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9" name="Inkt 48">
                <a:extLst>
                  <a:ext uri="{FF2B5EF4-FFF2-40B4-BE49-F238E27FC236}">
                    <a16:creationId xmlns:a16="http://schemas.microsoft.com/office/drawing/2014/main" id="{75D26E73-1434-6F40-A4C9-9FE525CDFF1D}"/>
                  </a:ext>
                </a:extLst>
              </p14:cNvPr>
              <p14:cNvContentPartPr/>
              <p14:nvPr/>
            </p14:nvContentPartPr>
            <p14:xfrm>
              <a:off x="1615361" y="4697276"/>
              <a:ext cx="975600" cy="61560"/>
            </p14:xfrm>
          </p:contentPart>
        </mc:Choice>
        <mc:Fallback>
          <p:pic>
            <p:nvPicPr>
              <p:cNvPr id="49" name="Inkt 48">
                <a:extLst>
                  <a:ext uri="{FF2B5EF4-FFF2-40B4-BE49-F238E27FC236}">
                    <a16:creationId xmlns:a16="http://schemas.microsoft.com/office/drawing/2014/main" id="{75D26E73-1434-6F40-A4C9-9FE525CDFF1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7361" y="4679276"/>
                <a:ext cx="1011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Inkt 51">
                <a:extLst>
                  <a:ext uri="{FF2B5EF4-FFF2-40B4-BE49-F238E27FC236}">
                    <a16:creationId xmlns:a16="http://schemas.microsoft.com/office/drawing/2014/main" id="{FB926652-0848-E049-A9A1-5A91EA81D1E9}"/>
                  </a:ext>
                </a:extLst>
              </p14:cNvPr>
              <p14:cNvContentPartPr/>
              <p14:nvPr/>
            </p14:nvContentPartPr>
            <p14:xfrm rot="2311631">
              <a:off x="2475761" y="4684789"/>
              <a:ext cx="230400" cy="149760"/>
            </p14:xfrm>
          </p:contentPart>
        </mc:Choice>
        <mc:Fallback>
          <p:pic>
            <p:nvPicPr>
              <p:cNvPr id="52" name="Inkt 51">
                <a:extLst>
                  <a:ext uri="{FF2B5EF4-FFF2-40B4-BE49-F238E27FC236}">
                    <a16:creationId xmlns:a16="http://schemas.microsoft.com/office/drawing/2014/main" id="{FB926652-0848-E049-A9A1-5A91EA81D1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 rot="2311631">
                <a:off x="2457761" y="4666789"/>
                <a:ext cx="26604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9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0519C55-F8D1-8E45-993A-E83AA7BF6DC7}"/>
              </a:ext>
            </a:extLst>
          </p:cNvPr>
          <p:cNvSpPr/>
          <p:nvPr/>
        </p:nvSpPr>
        <p:spPr>
          <a:xfrm>
            <a:off x="0" y="-66030"/>
            <a:ext cx="12192000" cy="58765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1A509E-9286-0F41-A190-031FAFD34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864" y="452074"/>
            <a:ext cx="1508512" cy="23627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E7CF732-6347-0F43-9863-27EE39053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40" y="6091980"/>
            <a:ext cx="1575008" cy="451067"/>
          </a:xfrm>
          <a:prstGeom prst="rect">
            <a:avLst/>
          </a:prstGeom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D448C0E5-AF5A-CB44-94F0-C2B4DF878F9E}"/>
              </a:ext>
            </a:extLst>
          </p:cNvPr>
          <p:cNvGrpSpPr/>
          <p:nvPr/>
        </p:nvGrpSpPr>
        <p:grpSpPr>
          <a:xfrm>
            <a:off x="485440" y="452074"/>
            <a:ext cx="9622121" cy="1542538"/>
            <a:chOff x="485440" y="452074"/>
            <a:chExt cx="6866336" cy="1542538"/>
          </a:xfrm>
        </p:grpSpPr>
        <p:sp>
          <p:nvSpPr>
            <p:cNvPr id="6" name="Afgeronde rechthoek 5">
              <a:extLst>
                <a:ext uri="{FF2B5EF4-FFF2-40B4-BE49-F238E27FC236}">
                  <a16:creationId xmlns:a16="http://schemas.microsoft.com/office/drawing/2014/main" id="{D79E197A-E20A-B74B-8900-23DA7F3401E1}"/>
                </a:ext>
              </a:extLst>
            </p:cNvPr>
            <p:cNvSpPr/>
            <p:nvPr/>
          </p:nvSpPr>
          <p:spPr>
            <a:xfrm>
              <a:off x="485440" y="452074"/>
              <a:ext cx="6866336" cy="1081171"/>
            </a:xfrm>
            <a:prstGeom prst="roundRect">
              <a:avLst>
                <a:gd name="adj" fmla="val 148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Rechthoekige driehoek 6">
              <a:extLst>
                <a:ext uri="{FF2B5EF4-FFF2-40B4-BE49-F238E27FC236}">
                  <a16:creationId xmlns:a16="http://schemas.microsoft.com/office/drawing/2014/main" id="{00E17401-1698-EE4B-A3F4-48032B36A01A}"/>
                </a:ext>
              </a:extLst>
            </p:cNvPr>
            <p:cNvSpPr/>
            <p:nvPr/>
          </p:nvSpPr>
          <p:spPr>
            <a:xfrm rot="10800000">
              <a:off x="3888754" y="1053457"/>
              <a:ext cx="941155" cy="94115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81B52203-87A8-2B48-92E6-CF7D3855515E}"/>
              </a:ext>
            </a:extLst>
          </p:cNvPr>
          <p:cNvSpPr txBox="1"/>
          <p:nvPr/>
        </p:nvSpPr>
        <p:spPr>
          <a:xfrm>
            <a:off x="704837" y="673512"/>
            <a:ext cx="10086324" cy="68736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nl-NL" sz="4400" dirty="0">
                <a:latin typeface="Cambria" panose="02040503050406030204" pitchFamily="18" charset="0"/>
              </a:rPr>
              <a:t>Asset </a:t>
            </a:r>
            <a:r>
              <a:rPr lang="nl-NL" sz="4400" dirty="0" err="1">
                <a:latin typeface="Cambria" panose="02040503050406030204" pitchFamily="18" charset="0"/>
              </a:rPr>
              <a:t>Based</a:t>
            </a:r>
            <a:r>
              <a:rPr lang="nl-NL" sz="4400" dirty="0">
                <a:latin typeface="Cambria" panose="02040503050406030204" pitchFamily="18" charset="0"/>
              </a:rPr>
              <a:t> Community Development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2EA6B2E-4CCC-5045-8584-7E254D1E98C7}"/>
              </a:ext>
            </a:extLst>
          </p:cNvPr>
          <p:cNvGrpSpPr/>
          <p:nvPr/>
        </p:nvGrpSpPr>
        <p:grpSpPr>
          <a:xfrm>
            <a:off x="997458" y="2223606"/>
            <a:ext cx="3651504" cy="2008890"/>
            <a:chOff x="997458" y="2223606"/>
            <a:chExt cx="3651504" cy="2008890"/>
          </a:xfrm>
          <a:solidFill>
            <a:schemeClr val="accent2"/>
          </a:solidFill>
        </p:grpSpPr>
        <p:sp>
          <p:nvSpPr>
            <p:cNvPr id="15" name="Afgeronde rechthoek 14">
              <a:extLst>
                <a:ext uri="{FF2B5EF4-FFF2-40B4-BE49-F238E27FC236}">
                  <a16:creationId xmlns:a16="http://schemas.microsoft.com/office/drawing/2014/main" id="{663C0320-1C9E-CB4C-918B-185CA6C6A502}"/>
                </a:ext>
              </a:extLst>
            </p:cNvPr>
            <p:cNvSpPr/>
            <p:nvPr/>
          </p:nvSpPr>
          <p:spPr>
            <a:xfrm>
              <a:off x="997458" y="2223606"/>
              <a:ext cx="3651504" cy="1543722"/>
            </a:xfrm>
            <a:prstGeom prst="roundRect">
              <a:avLst>
                <a:gd name="adj" fmla="val 148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ige driehoek 15">
              <a:extLst>
                <a:ext uri="{FF2B5EF4-FFF2-40B4-BE49-F238E27FC236}">
                  <a16:creationId xmlns:a16="http://schemas.microsoft.com/office/drawing/2014/main" id="{47637A13-5FC5-8646-A0FD-E3E53650A9EE}"/>
                </a:ext>
              </a:extLst>
            </p:cNvPr>
            <p:cNvSpPr/>
            <p:nvPr/>
          </p:nvSpPr>
          <p:spPr>
            <a:xfrm rot="10800000">
              <a:off x="3620271" y="3571101"/>
              <a:ext cx="661395" cy="66139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376A84B8-A478-1E4E-9F74-D787567C3E77}"/>
              </a:ext>
            </a:extLst>
          </p:cNvPr>
          <p:cNvGrpSpPr/>
          <p:nvPr/>
        </p:nvGrpSpPr>
        <p:grpSpPr>
          <a:xfrm>
            <a:off x="7890001" y="1401734"/>
            <a:ext cx="3938213" cy="2486541"/>
            <a:chOff x="7861554" y="1272630"/>
            <a:chExt cx="3651504" cy="1955998"/>
          </a:xfrm>
          <a:solidFill>
            <a:schemeClr val="accent3"/>
          </a:solidFill>
        </p:grpSpPr>
        <p:sp>
          <p:nvSpPr>
            <p:cNvPr id="18" name="Afgeronde rechthoek 17">
              <a:extLst>
                <a:ext uri="{FF2B5EF4-FFF2-40B4-BE49-F238E27FC236}">
                  <a16:creationId xmlns:a16="http://schemas.microsoft.com/office/drawing/2014/main" id="{5F59900F-10B3-D842-A11D-A108694770AD}"/>
                </a:ext>
              </a:extLst>
            </p:cNvPr>
            <p:cNvSpPr/>
            <p:nvPr/>
          </p:nvSpPr>
          <p:spPr>
            <a:xfrm>
              <a:off x="7861554" y="1272630"/>
              <a:ext cx="3651504" cy="1543722"/>
            </a:xfrm>
            <a:prstGeom prst="roundRect">
              <a:avLst>
                <a:gd name="adj" fmla="val 148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ige driehoek 18">
              <a:extLst>
                <a:ext uri="{FF2B5EF4-FFF2-40B4-BE49-F238E27FC236}">
                  <a16:creationId xmlns:a16="http://schemas.microsoft.com/office/drawing/2014/main" id="{4A95EB6C-D697-7340-A819-9FF18593536E}"/>
                </a:ext>
              </a:extLst>
            </p:cNvPr>
            <p:cNvSpPr/>
            <p:nvPr/>
          </p:nvSpPr>
          <p:spPr>
            <a:xfrm rot="5400000">
              <a:off x="8354282" y="2567233"/>
              <a:ext cx="661395" cy="66139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1B54DD6F-1D0C-1F4A-B439-1BDD472D58FC}"/>
              </a:ext>
            </a:extLst>
          </p:cNvPr>
          <p:cNvGrpSpPr/>
          <p:nvPr/>
        </p:nvGrpSpPr>
        <p:grpSpPr>
          <a:xfrm>
            <a:off x="7664577" y="3888276"/>
            <a:ext cx="4135799" cy="1591484"/>
            <a:chOff x="7664577" y="3307903"/>
            <a:chExt cx="3651504" cy="1591484"/>
          </a:xfrm>
        </p:grpSpPr>
        <p:sp>
          <p:nvSpPr>
            <p:cNvPr id="22" name="Rechthoekige driehoek 21">
              <a:extLst>
                <a:ext uri="{FF2B5EF4-FFF2-40B4-BE49-F238E27FC236}">
                  <a16:creationId xmlns:a16="http://schemas.microsoft.com/office/drawing/2014/main" id="{8F3754DA-8256-E54B-8641-7074C4FFD794}"/>
                </a:ext>
              </a:extLst>
            </p:cNvPr>
            <p:cNvSpPr/>
            <p:nvPr/>
          </p:nvSpPr>
          <p:spPr>
            <a:xfrm rot="5400000" flipH="1">
              <a:off x="7782289" y="3344582"/>
              <a:ext cx="568061" cy="49470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Afgeronde rechthoek 20">
              <a:extLst>
                <a:ext uri="{FF2B5EF4-FFF2-40B4-BE49-F238E27FC236}">
                  <a16:creationId xmlns:a16="http://schemas.microsoft.com/office/drawing/2014/main" id="{DE71D427-DB03-534C-A363-8DA8C695AE31}"/>
                </a:ext>
              </a:extLst>
            </p:cNvPr>
            <p:cNvSpPr/>
            <p:nvPr/>
          </p:nvSpPr>
          <p:spPr>
            <a:xfrm>
              <a:off x="7664577" y="3767328"/>
              <a:ext cx="3651504" cy="1132059"/>
            </a:xfrm>
            <a:prstGeom prst="roundRect">
              <a:avLst>
                <a:gd name="adj" fmla="val 148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200" dirty="0">
                  <a:solidFill>
                    <a:schemeClr val="tx1"/>
                  </a:solidFill>
                </a:rPr>
                <a:t>Geen methode, maar een visie</a:t>
              </a:r>
            </a:p>
            <a:p>
              <a:pPr algn="ctr"/>
              <a:r>
                <a:rPr lang="nl-NL" sz="2200" dirty="0">
                  <a:solidFill>
                    <a:schemeClr val="tx1"/>
                  </a:solidFill>
                </a:rPr>
                <a:t>&amp; een ambacht en een aanpak </a:t>
              </a:r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158AB4C8-3D86-414B-8AF2-81B01E48372C}"/>
              </a:ext>
            </a:extLst>
          </p:cNvPr>
          <p:cNvSpPr txBox="1"/>
          <p:nvPr/>
        </p:nvSpPr>
        <p:spPr>
          <a:xfrm>
            <a:off x="1233287" y="2540057"/>
            <a:ext cx="3369637" cy="81560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nl-NL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Not</a:t>
            </a:r>
            <a:r>
              <a:rPr lang="nl-NL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what’s</a:t>
            </a:r>
            <a:r>
              <a:rPr lang="nl-NL" sz="3200" dirty="0">
                <a:solidFill>
                  <a:schemeClr val="bg1"/>
                </a:solidFill>
                <a:latin typeface="Cambria" panose="02040503050406030204" pitchFamily="18" charset="0"/>
              </a:rPr>
              <a:t> wrong,</a:t>
            </a:r>
          </a:p>
          <a:p>
            <a:pPr>
              <a:lnSpc>
                <a:spcPts val="3000"/>
              </a:lnSpc>
            </a:pPr>
            <a:r>
              <a:rPr lang="nl-NL" sz="3200" dirty="0">
                <a:solidFill>
                  <a:schemeClr val="bg1"/>
                </a:solidFill>
                <a:latin typeface="Cambria" panose="02040503050406030204" pitchFamily="18" charset="0"/>
              </a:rPr>
              <a:t>But </a:t>
            </a:r>
            <a:r>
              <a:rPr lang="nl-NL" sz="3200" dirty="0" err="1">
                <a:solidFill>
                  <a:schemeClr val="bg1"/>
                </a:solidFill>
                <a:latin typeface="Cambria" panose="02040503050406030204" pitchFamily="18" charset="0"/>
              </a:rPr>
              <a:t>what’s</a:t>
            </a:r>
            <a:r>
              <a:rPr lang="nl-NL" sz="3200" dirty="0">
                <a:solidFill>
                  <a:schemeClr val="bg1"/>
                </a:solidFill>
                <a:latin typeface="Cambria" panose="02040503050406030204" pitchFamily="18" charset="0"/>
              </a:rPr>
              <a:t> strong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15164DB-F0F3-7B4B-86AF-6CF5544D0B55}"/>
              </a:ext>
            </a:extLst>
          </p:cNvPr>
          <p:cNvSpPr txBox="1"/>
          <p:nvPr/>
        </p:nvSpPr>
        <p:spPr>
          <a:xfrm>
            <a:off x="8218808" y="1670983"/>
            <a:ext cx="3369637" cy="81560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nl-NL" sz="2800" dirty="0">
                <a:solidFill>
                  <a:schemeClr val="bg1"/>
                </a:solidFill>
                <a:latin typeface="Cambria" panose="02040503050406030204" pitchFamily="18" charset="0"/>
              </a:rPr>
              <a:t>John </a:t>
            </a:r>
            <a:r>
              <a:rPr lang="nl-NL" sz="2800" dirty="0" err="1">
                <a:solidFill>
                  <a:schemeClr val="bg1"/>
                </a:solidFill>
                <a:latin typeface="Cambria" panose="02040503050406030204" pitchFamily="18" charset="0"/>
              </a:rPr>
              <a:t>McKnight</a:t>
            </a:r>
            <a:endParaRPr lang="nl-NL" sz="2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nl-NL" sz="2800" dirty="0">
                <a:solidFill>
                  <a:schemeClr val="bg1"/>
                </a:solidFill>
                <a:latin typeface="Cambria" panose="02040503050406030204" pitchFamily="18" charset="0"/>
              </a:rPr>
              <a:t>Jody </a:t>
            </a:r>
            <a:r>
              <a:rPr lang="nl-NL" sz="2800" dirty="0" err="1">
                <a:solidFill>
                  <a:schemeClr val="bg1"/>
                </a:solidFill>
                <a:latin typeface="Cambria" panose="02040503050406030204" pitchFamily="18" charset="0"/>
              </a:rPr>
              <a:t>Kretzmann</a:t>
            </a:r>
            <a:endParaRPr lang="nl-NL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7C10DFC-92D9-DE43-ACC6-E4CCD90A8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8641" y="1784336"/>
            <a:ext cx="980558" cy="388721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67AB258-EC3F-F342-830D-B12D6E1FDA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2764" y="2249149"/>
            <a:ext cx="833769" cy="3305298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8F4068-97C0-3D44-8A69-23C8366C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Training Community Building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BF53F5D-7200-0A42-8B9A-54D7B6375F21}"/>
              </a:ext>
            </a:extLst>
          </p:cNvPr>
          <p:cNvSpPr/>
          <p:nvPr/>
        </p:nvSpPr>
        <p:spPr>
          <a:xfrm>
            <a:off x="8119602" y="2408716"/>
            <a:ext cx="1921764" cy="81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nl-NL" dirty="0">
                <a:solidFill>
                  <a:schemeClr val="bg1"/>
                </a:solidFill>
                <a:latin typeface="Cambria" panose="02040503050406030204" pitchFamily="18" charset="0"/>
              </a:rPr>
              <a:t>300 buurten, </a:t>
            </a:r>
          </a:p>
          <a:p>
            <a:pPr>
              <a:lnSpc>
                <a:spcPts val="3000"/>
              </a:lnSpc>
            </a:pPr>
            <a:r>
              <a:rPr lang="nl-NL" dirty="0">
                <a:solidFill>
                  <a:schemeClr val="bg1"/>
                </a:solidFill>
                <a:latin typeface="Cambria" panose="02040503050406030204" pitchFamily="18" charset="0"/>
              </a:rPr>
              <a:t>3000 verhalen</a:t>
            </a:r>
          </a:p>
        </p:txBody>
      </p:sp>
    </p:spTree>
    <p:extLst>
      <p:ext uri="{BB962C8B-B14F-4D97-AF65-F5344CB8AC3E}">
        <p14:creationId xmlns:p14="http://schemas.microsoft.com/office/powerpoint/2010/main" val="388867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5F7845B-F224-6246-9D8E-62E3B096009F}"/>
              </a:ext>
            </a:extLst>
          </p:cNvPr>
          <p:cNvSpPr/>
          <p:nvPr/>
        </p:nvSpPr>
        <p:spPr>
          <a:xfrm>
            <a:off x="-17463" y="-18540"/>
            <a:ext cx="12192000" cy="5514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4850388-1590-3241-9CBE-640E7995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85" y="2596510"/>
            <a:ext cx="11297492" cy="2789103"/>
          </a:xfrm>
          <a:prstGeom prst="rect">
            <a:avLst/>
          </a:prstGeom>
        </p:spPr>
      </p:pic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F7B50A12-D5AC-3242-9F63-1200CEDAB707}"/>
              </a:ext>
            </a:extLst>
          </p:cNvPr>
          <p:cNvSpPr/>
          <p:nvPr/>
        </p:nvSpPr>
        <p:spPr>
          <a:xfrm>
            <a:off x="2605634" y="871243"/>
            <a:ext cx="9132643" cy="1567551"/>
          </a:xfrm>
          <a:prstGeom prst="roundRect">
            <a:avLst>
              <a:gd name="adj" fmla="val 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9DD108-A206-8A45-B06F-E49FA6D39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40" y="5859970"/>
            <a:ext cx="2345742" cy="67179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BC1483C-BDB0-3747-8DD3-74C3C7E96FBF}"/>
              </a:ext>
            </a:extLst>
          </p:cNvPr>
          <p:cNvSpPr txBox="1"/>
          <p:nvPr/>
        </p:nvSpPr>
        <p:spPr>
          <a:xfrm>
            <a:off x="2831181" y="1584033"/>
            <a:ext cx="8647370" cy="6617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nl-NL" sz="2000" dirty="0">
                <a:latin typeface="+mj-lt"/>
                <a:cs typeface="Calibri" panose="020F0502020204030204" pitchFamily="34" charset="0"/>
              </a:rPr>
              <a:t>waar stabiele en gezonde gemeenschappen optimaal gebruik van maken</a:t>
            </a:r>
          </a:p>
          <a:p>
            <a:endParaRPr lang="nl-NL" sz="2000" dirty="0">
              <a:latin typeface="+mj-lt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AA33E5D-735B-3F44-988C-7448286A1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864" y="452074"/>
            <a:ext cx="1508512" cy="236273"/>
          </a:xfrm>
          <a:prstGeom prst="rect">
            <a:avLst/>
          </a:prstGeom>
        </p:spPr>
      </p:pic>
      <p:grpSp>
        <p:nvGrpSpPr>
          <p:cNvPr id="32" name="Groep 31">
            <a:extLst>
              <a:ext uri="{FF2B5EF4-FFF2-40B4-BE49-F238E27FC236}">
                <a16:creationId xmlns:a16="http://schemas.microsoft.com/office/drawing/2014/main" id="{49699502-8BD9-3B47-B26F-EF28780E9D77}"/>
              </a:ext>
            </a:extLst>
          </p:cNvPr>
          <p:cNvGrpSpPr/>
          <p:nvPr/>
        </p:nvGrpSpPr>
        <p:grpSpPr>
          <a:xfrm>
            <a:off x="440786" y="274747"/>
            <a:ext cx="6535092" cy="1239499"/>
            <a:chOff x="5265284" y="2321867"/>
            <a:chExt cx="6535092" cy="1239499"/>
          </a:xfrm>
          <a:solidFill>
            <a:schemeClr val="accent2"/>
          </a:solidFill>
        </p:grpSpPr>
        <p:sp>
          <p:nvSpPr>
            <p:cNvPr id="33" name="Afgeronde rechthoek 32">
              <a:extLst>
                <a:ext uri="{FF2B5EF4-FFF2-40B4-BE49-F238E27FC236}">
                  <a16:creationId xmlns:a16="http://schemas.microsoft.com/office/drawing/2014/main" id="{129BD998-03CC-7E4E-B562-FB17E4E20DFB}"/>
                </a:ext>
              </a:extLst>
            </p:cNvPr>
            <p:cNvSpPr/>
            <p:nvPr/>
          </p:nvSpPr>
          <p:spPr>
            <a:xfrm>
              <a:off x="5265284" y="2321867"/>
              <a:ext cx="6535092" cy="894592"/>
            </a:xfrm>
            <a:prstGeom prst="roundRect">
              <a:avLst>
                <a:gd name="adj" fmla="val 10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ige driehoek 33">
              <a:extLst>
                <a:ext uri="{FF2B5EF4-FFF2-40B4-BE49-F238E27FC236}">
                  <a16:creationId xmlns:a16="http://schemas.microsoft.com/office/drawing/2014/main" id="{C20CB543-1F2A-644D-8DE9-260443375151}"/>
                </a:ext>
              </a:extLst>
            </p:cNvPr>
            <p:cNvSpPr/>
            <p:nvPr/>
          </p:nvSpPr>
          <p:spPr>
            <a:xfrm rot="5400000" flipV="1">
              <a:off x="8733636" y="2561078"/>
              <a:ext cx="766657" cy="12339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A8D5EB1D-CC66-B84C-8255-E75625415AA7}"/>
              </a:ext>
            </a:extLst>
          </p:cNvPr>
          <p:cNvSpPr txBox="1"/>
          <p:nvPr/>
        </p:nvSpPr>
        <p:spPr>
          <a:xfrm>
            <a:off x="677381" y="388283"/>
            <a:ext cx="6055122" cy="6617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mbria" panose="02040503050406030204" pitchFamily="18" charset="0"/>
              </a:rPr>
              <a:t>Bouwstenen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CE2A9F1-7E48-C045-B130-A82B81CB6247}"/>
              </a:ext>
            </a:extLst>
          </p:cNvPr>
          <p:cNvSpPr txBox="1"/>
          <p:nvPr/>
        </p:nvSpPr>
        <p:spPr>
          <a:xfrm>
            <a:off x="440785" y="3885077"/>
            <a:ext cx="153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Vaardigheden van bewoners</a:t>
            </a:r>
            <a:endParaRPr lang="nl-NL" dirty="0">
              <a:latin typeface="+mj-lt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1866AF7D-6FDE-E544-9CCB-B50CA37CDF63}"/>
              </a:ext>
            </a:extLst>
          </p:cNvPr>
          <p:cNvSpPr txBox="1"/>
          <p:nvPr/>
        </p:nvSpPr>
        <p:spPr>
          <a:xfrm>
            <a:off x="2064346" y="3885077"/>
            <a:ext cx="153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Kracht van lokale </a:t>
            </a:r>
          </a:p>
          <a:p>
            <a:pPr algn="ctr"/>
            <a:r>
              <a:rPr lang="nl-NL" b="1" dirty="0"/>
              <a:t>verenigingen</a:t>
            </a:r>
            <a:endParaRPr lang="nl-NL" sz="1400" dirty="0">
              <a:latin typeface="+mj-lt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A401A646-7CCA-FE47-898C-D00B415B17BF}"/>
              </a:ext>
            </a:extLst>
          </p:cNvPr>
          <p:cNvSpPr txBox="1"/>
          <p:nvPr/>
        </p:nvSpPr>
        <p:spPr>
          <a:xfrm>
            <a:off x="3704942" y="3885077"/>
            <a:ext cx="1533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Middelen van </a:t>
            </a:r>
          </a:p>
          <a:p>
            <a:pPr algn="ctr"/>
            <a:r>
              <a:rPr lang="nl-NL" b="1" dirty="0"/>
              <a:t>organisaties in de buurt</a:t>
            </a:r>
            <a:endParaRPr lang="nl-NL" sz="1400" dirty="0">
              <a:latin typeface="+mj-lt"/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AA8A965D-534D-3C49-AE63-B5A0990D8E07}"/>
              </a:ext>
            </a:extLst>
          </p:cNvPr>
          <p:cNvSpPr txBox="1"/>
          <p:nvPr/>
        </p:nvSpPr>
        <p:spPr>
          <a:xfrm>
            <a:off x="5345538" y="3885077"/>
            <a:ext cx="153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Fysieke hulpbronnen</a:t>
            </a:r>
            <a:endParaRPr lang="nl-NL" sz="1400" dirty="0">
              <a:latin typeface="+mj-lt"/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CADCB02A-9F9F-DD4A-A71D-F60497B841C0}"/>
              </a:ext>
            </a:extLst>
          </p:cNvPr>
          <p:cNvSpPr txBox="1"/>
          <p:nvPr/>
        </p:nvSpPr>
        <p:spPr>
          <a:xfrm>
            <a:off x="6978042" y="3885077"/>
            <a:ext cx="31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Economische middelen van de buurt</a:t>
            </a:r>
            <a:endParaRPr lang="nl-NL" sz="1400" dirty="0">
              <a:latin typeface="+mj-lt"/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A41DA7DB-3D20-4148-BAF6-61B207153D19}"/>
              </a:ext>
            </a:extLst>
          </p:cNvPr>
          <p:cNvSpPr txBox="1"/>
          <p:nvPr/>
        </p:nvSpPr>
        <p:spPr>
          <a:xfrm>
            <a:off x="10204606" y="3885077"/>
            <a:ext cx="153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Verhalen en erfgoed</a:t>
            </a:r>
            <a:r>
              <a:rPr lang="nl-NL" sz="1400" dirty="0">
                <a:latin typeface="+mj-lt"/>
              </a:rPr>
              <a:t>.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41F47C5-E2FC-F342-9122-5803766F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Training Community Building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7396372-6F7C-BE4C-A634-C597CB23249D}"/>
              </a:ext>
            </a:extLst>
          </p:cNvPr>
          <p:cNvSpPr/>
          <p:nvPr/>
        </p:nvSpPr>
        <p:spPr>
          <a:xfrm>
            <a:off x="677381" y="2713703"/>
            <a:ext cx="1053096" cy="934065"/>
          </a:xfrm>
          <a:prstGeom prst="rect">
            <a:avLst/>
          </a:prstGeom>
          <a:solidFill>
            <a:srgbClr val="726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76A54A94-C5C2-0A40-ADFF-59C02D33CF77}"/>
              </a:ext>
            </a:extLst>
          </p:cNvPr>
          <p:cNvSpPr/>
          <p:nvPr/>
        </p:nvSpPr>
        <p:spPr>
          <a:xfrm>
            <a:off x="3945229" y="2712448"/>
            <a:ext cx="1053096" cy="934065"/>
          </a:xfrm>
          <a:prstGeom prst="rect">
            <a:avLst/>
          </a:prstGeom>
          <a:solidFill>
            <a:srgbClr val="726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1768698-0AF8-DA46-9F18-C7FF5F4F6710}"/>
              </a:ext>
            </a:extLst>
          </p:cNvPr>
          <p:cNvSpPr/>
          <p:nvPr/>
        </p:nvSpPr>
        <p:spPr>
          <a:xfrm>
            <a:off x="5569452" y="2773761"/>
            <a:ext cx="1053096" cy="934065"/>
          </a:xfrm>
          <a:prstGeom prst="rect">
            <a:avLst/>
          </a:prstGeom>
          <a:solidFill>
            <a:srgbClr val="726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43BB6686-F348-6640-9828-32727814D071}"/>
              </a:ext>
            </a:extLst>
          </p:cNvPr>
          <p:cNvSpPr/>
          <p:nvPr/>
        </p:nvSpPr>
        <p:spPr>
          <a:xfrm>
            <a:off x="10422114" y="2712334"/>
            <a:ext cx="1053096" cy="934065"/>
          </a:xfrm>
          <a:prstGeom prst="rect">
            <a:avLst/>
          </a:prstGeom>
          <a:solidFill>
            <a:srgbClr val="726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5D8C689-1903-BE4A-995C-0AA9627EBBC6}"/>
              </a:ext>
            </a:extLst>
          </p:cNvPr>
          <p:cNvSpPr/>
          <p:nvPr/>
        </p:nvSpPr>
        <p:spPr>
          <a:xfrm>
            <a:off x="6893529" y="2549915"/>
            <a:ext cx="4938594" cy="28904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0C688390-C964-9743-BA51-490BA83A7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367"/>
          <a:stretch/>
        </p:blipFill>
        <p:spPr>
          <a:xfrm>
            <a:off x="5323658" y="2591222"/>
            <a:ext cx="4816374" cy="2789103"/>
          </a:xfrm>
          <a:prstGeom prst="rect">
            <a:avLst/>
          </a:prstGeom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8ADF4C84-5F50-DD43-87C1-695250734103}"/>
              </a:ext>
            </a:extLst>
          </p:cNvPr>
          <p:cNvSpPr/>
          <p:nvPr/>
        </p:nvSpPr>
        <p:spPr>
          <a:xfrm>
            <a:off x="5439110" y="2690426"/>
            <a:ext cx="1053096" cy="934065"/>
          </a:xfrm>
          <a:prstGeom prst="rect">
            <a:avLst/>
          </a:prstGeom>
          <a:solidFill>
            <a:srgbClr val="726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72179B89-ACEB-4442-B56F-C3D1146D8D69}"/>
              </a:ext>
            </a:extLst>
          </p:cNvPr>
          <p:cNvSpPr/>
          <p:nvPr/>
        </p:nvSpPr>
        <p:spPr>
          <a:xfrm>
            <a:off x="8749401" y="2753415"/>
            <a:ext cx="1053096" cy="934065"/>
          </a:xfrm>
          <a:prstGeom prst="rect">
            <a:avLst/>
          </a:prstGeom>
          <a:solidFill>
            <a:srgbClr val="726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5EDB9130-8EF1-5948-A7E0-717838853E69}"/>
              </a:ext>
            </a:extLst>
          </p:cNvPr>
          <p:cNvSpPr/>
          <p:nvPr/>
        </p:nvSpPr>
        <p:spPr>
          <a:xfrm>
            <a:off x="7163174" y="2670737"/>
            <a:ext cx="1053096" cy="934065"/>
          </a:xfrm>
          <a:prstGeom prst="rect">
            <a:avLst/>
          </a:prstGeom>
          <a:solidFill>
            <a:srgbClr val="726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0" dirty="0"/>
              <a:t>€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6D5CA3E3-B4E3-314C-A0CC-232BAAAB8EBB}"/>
              </a:ext>
            </a:extLst>
          </p:cNvPr>
          <p:cNvSpPr txBox="1"/>
          <p:nvPr/>
        </p:nvSpPr>
        <p:spPr>
          <a:xfrm>
            <a:off x="5331218" y="3897335"/>
            <a:ext cx="153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Fysieke hulpbronnen</a:t>
            </a:r>
            <a:endParaRPr lang="nl-NL" sz="1400" dirty="0">
              <a:latin typeface="+mj-lt"/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D9BAE5E8-1503-7A4D-B6ED-5A983D81CF59}"/>
              </a:ext>
            </a:extLst>
          </p:cNvPr>
          <p:cNvSpPr txBox="1"/>
          <p:nvPr/>
        </p:nvSpPr>
        <p:spPr>
          <a:xfrm>
            <a:off x="6979527" y="3918336"/>
            <a:ext cx="153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Economische middelen in de buurt</a:t>
            </a:r>
            <a:endParaRPr lang="nl-NL" sz="1400" dirty="0">
              <a:latin typeface="+mj-lt"/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D2BA3CE8-4386-FC41-8B1B-3C57B9069C2C}"/>
              </a:ext>
            </a:extLst>
          </p:cNvPr>
          <p:cNvSpPr txBox="1"/>
          <p:nvPr/>
        </p:nvSpPr>
        <p:spPr>
          <a:xfrm>
            <a:off x="8480889" y="3900466"/>
            <a:ext cx="153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Verhalen </a:t>
            </a:r>
          </a:p>
          <a:p>
            <a:pPr algn="ctr"/>
            <a:r>
              <a:rPr lang="nl-NL" b="1" dirty="0"/>
              <a:t>en erfgoed</a:t>
            </a:r>
          </a:p>
        </p:txBody>
      </p:sp>
      <p:pic>
        <p:nvPicPr>
          <p:cNvPr id="22" name="Graphic 21" descr="Bakstenen muur bouwen met effen opvulling">
            <a:extLst>
              <a:ext uri="{FF2B5EF4-FFF2-40B4-BE49-F238E27FC236}">
                <a16:creationId xmlns:a16="http://schemas.microsoft.com/office/drawing/2014/main" id="{C8836EE7-6BD0-D64F-97CA-DDB0C3AF5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1337" y="2761503"/>
            <a:ext cx="914400" cy="914400"/>
          </a:xfrm>
          <a:prstGeom prst="rect">
            <a:avLst/>
          </a:prstGeom>
        </p:spPr>
      </p:pic>
      <p:pic>
        <p:nvPicPr>
          <p:cNvPr id="24" name="Graphic 23" descr="Zorg met effen opvulling">
            <a:extLst>
              <a:ext uri="{FF2B5EF4-FFF2-40B4-BE49-F238E27FC236}">
                <a16:creationId xmlns:a16="http://schemas.microsoft.com/office/drawing/2014/main" id="{6BB0561E-22F2-3A4A-B63F-192E9F01EF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58510" y="2703935"/>
            <a:ext cx="1033023" cy="1033023"/>
          </a:xfrm>
          <a:prstGeom prst="rect">
            <a:avLst/>
          </a:prstGeom>
        </p:spPr>
      </p:pic>
      <p:pic>
        <p:nvPicPr>
          <p:cNvPr id="46" name="Graphic 45" descr="Chatten met effen opvulling">
            <a:extLst>
              <a:ext uri="{FF2B5EF4-FFF2-40B4-BE49-F238E27FC236}">
                <a16:creationId xmlns:a16="http://schemas.microsoft.com/office/drawing/2014/main" id="{61CAFA48-FF18-0B4D-AFC5-EFFB0B45EE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55407" y="2623046"/>
            <a:ext cx="1178623" cy="1178623"/>
          </a:xfrm>
          <a:prstGeom prst="rect">
            <a:avLst/>
          </a:prstGeom>
        </p:spPr>
      </p:pic>
      <p:pic>
        <p:nvPicPr>
          <p:cNvPr id="50" name="Graphic 49" descr="Hoofd met radertjes met effen opvulling">
            <a:extLst>
              <a:ext uri="{FF2B5EF4-FFF2-40B4-BE49-F238E27FC236}">
                <a16:creationId xmlns:a16="http://schemas.microsoft.com/office/drawing/2014/main" id="{D7B95191-0799-B843-8C82-C71F7BAB3D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6729" y="2738656"/>
            <a:ext cx="998302" cy="9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4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8EB3C1-AB8F-7743-AA91-AF286E82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40" y="6091980"/>
            <a:ext cx="1575008" cy="451067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BD7353DC-A827-D64D-98E2-FF4F3854338C}"/>
              </a:ext>
            </a:extLst>
          </p:cNvPr>
          <p:cNvSpPr/>
          <p:nvPr/>
        </p:nvSpPr>
        <p:spPr>
          <a:xfrm>
            <a:off x="0" y="0"/>
            <a:ext cx="12192000" cy="1075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dirty="0"/>
              <a:t>  </a:t>
            </a:r>
            <a:r>
              <a:rPr lang="nl-NL" sz="4000" dirty="0" err="1"/>
              <a:t>Nothing</a:t>
            </a:r>
            <a:r>
              <a:rPr lang="nl-NL" sz="4000" dirty="0"/>
              <a:t> </a:t>
            </a:r>
            <a:r>
              <a:rPr lang="nl-NL" sz="4000" dirty="0" err="1"/>
              <a:t>about</a:t>
            </a:r>
            <a:r>
              <a:rPr lang="nl-NL" sz="4000" dirty="0"/>
              <a:t> </a:t>
            </a:r>
            <a:r>
              <a:rPr lang="nl-NL" sz="4000" dirty="0" err="1"/>
              <a:t>us</a:t>
            </a:r>
            <a:r>
              <a:rPr lang="nl-NL" sz="4000" dirty="0"/>
              <a:t> without </a:t>
            </a:r>
            <a:r>
              <a:rPr lang="nl-NL" sz="4000" dirty="0" err="1"/>
              <a:t>us</a:t>
            </a:r>
            <a:r>
              <a:rPr lang="nl-NL" sz="4000" dirty="0"/>
              <a:t>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29B98A2-2A5C-3C47-8BBD-727B74ED8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864" y="452074"/>
            <a:ext cx="1508512" cy="236273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EA77F67-3DCD-344A-A9B5-86DB8CD0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2000" y="6300000"/>
            <a:ext cx="4114800" cy="365125"/>
          </a:xfrm>
        </p:spPr>
        <p:txBody>
          <a:bodyPr/>
          <a:lstStyle/>
          <a:p>
            <a:r>
              <a:rPr lang="nl-NL"/>
              <a:t>Training Community Building </a:t>
            </a:r>
            <a:endParaRPr lang="nl-N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589DFCF-5058-9746-89AB-5C619424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35" y="1337474"/>
            <a:ext cx="5075746" cy="50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6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8EB3C1-AB8F-7743-AA91-AF286E82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40" y="6091980"/>
            <a:ext cx="1575008" cy="451067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BD7353DC-A827-D64D-98E2-FF4F3854338C}"/>
              </a:ext>
            </a:extLst>
          </p:cNvPr>
          <p:cNvSpPr/>
          <p:nvPr/>
        </p:nvSpPr>
        <p:spPr>
          <a:xfrm>
            <a:off x="0" y="0"/>
            <a:ext cx="12192000" cy="1075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29B98A2-2A5C-3C47-8BBD-727B74ED8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864" y="452074"/>
            <a:ext cx="1508512" cy="236273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EA77F67-3DCD-344A-A9B5-86DB8CD0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2000" y="6300000"/>
            <a:ext cx="4114800" cy="365125"/>
          </a:xfrm>
        </p:spPr>
        <p:txBody>
          <a:bodyPr/>
          <a:lstStyle/>
          <a:p>
            <a:r>
              <a:rPr lang="nl-NL"/>
              <a:t>Training Community Building </a:t>
            </a:r>
            <a:endParaRPr lang="nl-N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589DFCF-5058-9746-89AB-5C619424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35" y="1337474"/>
            <a:ext cx="5075746" cy="50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0E16EB4-0C85-6A4E-A1A2-ABB0F322EC71}"/>
              </a:ext>
            </a:extLst>
          </p:cNvPr>
          <p:cNvSpPr/>
          <p:nvPr/>
        </p:nvSpPr>
        <p:spPr>
          <a:xfrm>
            <a:off x="5977216" y="1337473"/>
            <a:ext cx="325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-webkit-standard"/>
              </a:rPr>
              <a:t> 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7F1833-A855-F941-8704-2B023825D72D}"/>
              </a:ext>
            </a:extLst>
          </p:cNvPr>
          <p:cNvSpPr txBox="1"/>
          <p:nvPr/>
        </p:nvSpPr>
        <p:spPr>
          <a:xfrm>
            <a:off x="485440" y="216267"/>
            <a:ext cx="5526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DE BUURT GAAT VOOROP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C9EB81C4-6C19-AA4F-9F10-62C0B1E8A0F0}"/>
              </a:ext>
            </a:extLst>
          </p:cNvPr>
          <p:cNvSpPr/>
          <p:nvPr/>
        </p:nvSpPr>
        <p:spPr>
          <a:xfrm>
            <a:off x="5781368" y="3700033"/>
            <a:ext cx="2821858" cy="2782529"/>
          </a:xfrm>
          <a:prstGeom prst="ellipse">
            <a:avLst/>
          </a:prstGeom>
          <a:noFill/>
          <a:ln w="127000">
            <a:solidFill>
              <a:srgbClr val="17D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 links 14">
            <a:extLst>
              <a:ext uri="{FF2B5EF4-FFF2-40B4-BE49-F238E27FC236}">
                <a16:creationId xmlns:a16="http://schemas.microsoft.com/office/drawing/2014/main" id="{140F6F7A-9D70-924D-8A8A-0F10AE463F91}"/>
              </a:ext>
            </a:extLst>
          </p:cNvPr>
          <p:cNvSpPr/>
          <p:nvPr/>
        </p:nvSpPr>
        <p:spPr>
          <a:xfrm rot="8325948">
            <a:off x="8410648" y="3256935"/>
            <a:ext cx="2467897" cy="344129"/>
          </a:xfrm>
          <a:prstGeom prst="rightArrow">
            <a:avLst/>
          </a:prstGeom>
          <a:solidFill>
            <a:srgbClr val="17D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04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6AE990D-96EC-6544-B79E-210737780B36}"/>
              </a:ext>
            </a:extLst>
          </p:cNvPr>
          <p:cNvSpPr/>
          <p:nvPr/>
        </p:nvSpPr>
        <p:spPr>
          <a:xfrm>
            <a:off x="0" y="0"/>
            <a:ext cx="12192000" cy="1075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375F10F-054B-1247-B782-F0BB3A6BDE13}"/>
              </a:ext>
            </a:extLst>
          </p:cNvPr>
          <p:cNvGrpSpPr/>
          <p:nvPr/>
        </p:nvGrpSpPr>
        <p:grpSpPr>
          <a:xfrm>
            <a:off x="193558" y="208874"/>
            <a:ext cx="7645837" cy="1475360"/>
            <a:chOff x="485440" y="481259"/>
            <a:chExt cx="8435276" cy="1820838"/>
          </a:xfrm>
          <a:solidFill>
            <a:schemeClr val="accent2"/>
          </a:solidFill>
        </p:grpSpPr>
        <p:sp>
          <p:nvSpPr>
            <p:cNvPr id="6" name="Afgeronde rechthoek 5">
              <a:extLst>
                <a:ext uri="{FF2B5EF4-FFF2-40B4-BE49-F238E27FC236}">
                  <a16:creationId xmlns:a16="http://schemas.microsoft.com/office/drawing/2014/main" id="{D79E197A-E20A-B74B-8900-23DA7F3401E1}"/>
                </a:ext>
              </a:extLst>
            </p:cNvPr>
            <p:cNvSpPr/>
            <p:nvPr/>
          </p:nvSpPr>
          <p:spPr>
            <a:xfrm>
              <a:off x="485440" y="481259"/>
              <a:ext cx="8435276" cy="1230584"/>
            </a:xfrm>
            <a:prstGeom prst="roundRect">
              <a:avLst>
                <a:gd name="adj" fmla="val 10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>
              <a:extLst>
                <a:ext uri="{FF2B5EF4-FFF2-40B4-BE49-F238E27FC236}">
                  <a16:creationId xmlns:a16="http://schemas.microsoft.com/office/drawing/2014/main" id="{00E17401-1698-EE4B-A3F4-48032B36A01A}"/>
                </a:ext>
              </a:extLst>
            </p:cNvPr>
            <p:cNvSpPr/>
            <p:nvPr/>
          </p:nvSpPr>
          <p:spPr>
            <a:xfrm rot="10800000">
              <a:off x="3773548" y="1360942"/>
              <a:ext cx="941155" cy="9411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81B52203-87A8-2B48-92E6-CF7D3855515E}"/>
              </a:ext>
            </a:extLst>
          </p:cNvPr>
          <p:cNvSpPr txBox="1"/>
          <p:nvPr/>
        </p:nvSpPr>
        <p:spPr>
          <a:xfrm>
            <a:off x="523245" y="389739"/>
            <a:ext cx="8212273" cy="63536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nl-NL" sz="3200" dirty="0">
                <a:solidFill>
                  <a:schemeClr val="bg1"/>
                </a:solidFill>
              </a:rPr>
              <a:t>De gemeenschap bepaalt de uitkomst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1A509E-9286-0F41-A190-031FAFD34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864" y="452074"/>
            <a:ext cx="1508512" cy="23627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8EB3C1-AB8F-7743-AA91-AF286E82C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40" y="6091980"/>
            <a:ext cx="1575008" cy="451067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C7822D-EB98-DC4C-89CC-C7F07988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2000" y="6300000"/>
            <a:ext cx="4114800" cy="365125"/>
          </a:xfrm>
        </p:spPr>
        <p:txBody>
          <a:bodyPr/>
          <a:lstStyle/>
          <a:p>
            <a:r>
              <a:rPr lang="nl-NL"/>
              <a:t>Training Community Building </a:t>
            </a:r>
            <a:endParaRPr lang="nl-NL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0672B7F-718A-C14D-B1CF-81729509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4" y="1790164"/>
            <a:ext cx="6159038" cy="503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612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Aangepast 15">
      <a:dk1>
        <a:srgbClr val="000000"/>
      </a:dk1>
      <a:lt1>
        <a:srgbClr val="FFFFFF"/>
      </a:lt1>
      <a:dk2>
        <a:srgbClr val="716E67"/>
      </a:dk2>
      <a:lt2>
        <a:srgbClr val="DBD7CA"/>
      </a:lt2>
      <a:accent1>
        <a:srgbClr val="F5BE14"/>
      </a:accent1>
      <a:accent2>
        <a:srgbClr val="E60031"/>
      </a:accent2>
      <a:accent3>
        <a:srgbClr val="F5871E"/>
      </a:accent3>
      <a:accent4>
        <a:srgbClr val="DFAA00"/>
      </a:accent4>
      <a:accent5>
        <a:srgbClr val="A83238"/>
      </a:accent5>
      <a:accent6>
        <a:srgbClr val="CE7847"/>
      </a:accent6>
      <a:hlink>
        <a:srgbClr val="E60000"/>
      </a:hlink>
      <a:folHlink>
        <a:srgbClr val="A832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341</Words>
  <Application>Microsoft Office PowerPoint</Application>
  <PresentationFormat>Breedbeeld</PresentationFormat>
  <Paragraphs>78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Arial,Sans-Serif</vt:lpstr>
      <vt:lpstr>Calibri</vt:lpstr>
      <vt:lpstr>Calibri Light</vt:lpstr>
      <vt:lpstr>Cambria</vt:lpstr>
      <vt:lpstr>Dreaming Outloud Script Pro</vt:lpstr>
      <vt:lpstr>-webkit-standard</vt:lpstr>
      <vt:lpstr>Kantoorthema</vt:lpstr>
      <vt:lpstr>Kantoorthema</vt:lpstr>
      <vt:lpstr>Community building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building </dc:title>
  <dc:creator>Pascalle Cup</dc:creator>
  <cp:lastModifiedBy>Pascalle Cup</cp:lastModifiedBy>
  <cp:revision>1</cp:revision>
  <dcterms:created xsi:type="dcterms:W3CDTF">2023-02-18T20:01:10Z</dcterms:created>
  <dcterms:modified xsi:type="dcterms:W3CDTF">2023-02-18T20:04:04Z</dcterms:modified>
</cp:coreProperties>
</file>